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64"/>
    <p:restoredTop sz="94713"/>
  </p:normalViewPr>
  <p:slideViewPr>
    <p:cSldViewPr>
      <p:cViewPr varScale="1">
        <p:scale>
          <a:sx n="70" d="100"/>
          <a:sy n="70" d="100"/>
        </p:scale>
        <p:origin x="656" y="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604517" y="2282099"/>
            <a:ext cx="6603365" cy="1346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8229600" y="6066631"/>
            <a:ext cx="3508899" cy="410369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76860" marR="5080" indent="-264795">
              <a:lnSpc>
                <a:spcPts val="1400"/>
              </a:lnSpc>
              <a:spcBef>
                <a:spcPts val="434"/>
              </a:spcBef>
            </a:pPr>
            <a:r>
              <a:rPr lang="it-IT" spc="-20"/>
              <a:t>Convegno</a:t>
            </a:r>
            <a:r>
              <a:rPr lang="it-IT" spc="45"/>
              <a:t> </a:t>
            </a:r>
            <a:r>
              <a:rPr lang="it-IT"/>
              <a:t>Scientifico | 19 • 21</a:t>
            </a:r>
            <a:r>
              <a:rPr lang="it-IT" spc="45"/>
              <a:t> </a:t>
            </a:r>
            <a:r>
              <a:rPr lang="it-IT" spc="-10"/>
              <a:t>Maggio</a:t>
            </a:r>
            <a:r>
              <a:rPr lang="it-IT" spc="45"/>
              <a:t> </a:t>
            </a:r>
            <a:r>
              <a:rPr lang="it-IT"/>
              <a:t>2025</a:t>
            </a:r>
          </a:p>
          <a:p>
            <a:pPr marL="276860" marR="5080" indent="-264795">
              <a:lnSpc>
                <a:spcPts val="1400"/>
              </a:lnSpc>
              <a:spcBef>
                <a:spcPts val="434"/>
              </a:spcBef>
            </a:pPr>
            <a:r>
              <a:rPr lang="it-IT" spc="-10"/>
              <a:t>Università</a:t>
            </a:r>
            <a:r>
              <a:rPr lang="it-IT" spc="-40"/>
              <a:t> </a:t>
            </a:r>
            <a:r>
              <a:rPr lang="it-IT"/>
              <a:t>degli</a:t>
            </a:r>
            <a:r>
              <a:rPr lang="it-IT" spc="-40"/>
              <a:t> </a:t>
            </a:r>
            <a:r>
              <a:rPr lang="it-IT"/>
              <a:t>Studi</a:t>
            </a:r>
            <a:r>
              <a:rPr lang="it-IT" spc="-40"/>
              <a:t> </a:t>
            </a:r>
            <a:r>
              <a:rPr lang="it-IT"/>
              <a:t>di</a:t>
            </a:r>
            <a:r>
              <a:rPr lang="it-IT" spc="-40"/>
              <a:t> </a:t>
            </a:r>
            <a:r>
              <a:rPr lang="it-IT"/>
              <a:t>Milano-</a:t>
            </a:r>
            <a:r>
              <a:rPr lang="it-IT" spc="-10"/>
              <a:t>Bicocca</a:t>
            </a:r>
            <a:endParaRPr lang="it-IT" spc="-1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7" name="Holder 4">
            <a:extLst>
              <a:ext uri="{FF2B5EF4-FFF2-40B4-BE49-F238E27FC236}">
                <a16:creationId xmlns:a16="http://schemas.microsoft.com/office/drawing/2014/main" id="{AFCEF9BA-C097-1440-B714-42AEF2F77FC2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8229600" y="6066631"/>
            <a:ext cx="3508899" cy="410369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76860" marR="5080" indent="-264795">
              <a:lnSpc>
                <a:spcPts val="1400"/>
              </a:lnSpc>
              <a:spcBef>
                <a:spcPts val="434"/>
              </a:spcBef>
            </a:pPr>
            <a:r>
              <a:rPr lang="it-IT" spc="-20"/>
              <a:t>Convegno</a:t>
            </a:r>
            <a:r>
              <a:rPr lang="it-IT" spc="45"/>
              <a:t> </a:t>
            </a:r>
            <a:r>
              <a:rPr lang="it-IT"/>
              <a:t>Scientifico | 19 • 21</a:t>
            </a:r>
            <a:r>
              <a:rPr lang="it-IT" spc="45"/>
              <a:t> </a:t>
            </a:r>
            <a:r>
              <a:rPr lang="it-IT" spc="-10"/>
              <a:t>Maggio</a:t>
            </a:r>
            <a:r>
              <a:rPr lang="it-IT" spc="45"/>
              <a:t> </a:t>
            </a:r>
            <a:r>
              <a:rPr lang="it-IT"/>
              <a:t>2025</a:t>
            </a:r>
          </a:p>
          <a:p>
            <a:pPr marL="276860" marR="5080" indent="-264795">
              <a:lnSpc>
                <a:spcPts val="1400"/>
              </a:lnSpc>
              <a:spcBef>
                <a:spcPts val="434"/>
              </a:spcBef>
            </a:pPr>
            <a:r>
              <a:rPr lang="it-IT" spc="-10"/>
              <a:t>Università</a:t>
            </a:r>
            <a:r>
              <a:rPr lang="it-IT" spc="-40"/>
              <a:t> </a:t>
            </a:r>
            <a:r>
              <a:rPr lang="it-IT"/>
              <a:t>degli</a:t>
            </a:r>
            <a:r>
              <a:rPr lang="it-IT" spc="-40"/>
              <a:t> </a:t>
            </a:r>
            <a:r>
              <a:rPr lang="it-IT"/>
              <a:t>Studi</a:t>
            </a:r>
            <a:r>
              <a:rPr lang="it-IT" spc="-40"/>
              <a:t> </a:t>
            </a:r>
            <a:r>
              <a:rPr lang="it-IT"/>
              <a:t>di</a:t>
            </a:r>
            <a:r>
              <a:rPr lang="it-IT" spc="-40"/>
              <a:t> </a:t>
            </a:r>
            <a:r>
              <a:rPr lang="it-IT"/>
              <a:t>Milano-</a:t>
            </a:r>
            <a:r>
              <a:rPr lang="it-IT" spc="-10"/>
              <a:t>Bicocca</a:t>
            </a:r>
            <a:endParaRPr lang="it-IT" spc="-1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8" name="Holder 4">
            <a:extLst>
              <a:ext uri="{FF2B5EF4-FFF2-40B4-BE49-F238E27FC236}">
                <a16:creationId xmlns:a16="http://schemas.microsoft.com/office/drawing/2014/main" id="{19D50066-08BF-3041-B8F5-03039A50AE70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8229600" y="6066631"/>
            <a:ext cx="3508899" cy="410369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76860" marR="5080" indent="-264795">
              <a:lnSpc>
                <a:spcPts val="1400"/>
              </a:lnSpc>
              <a:spcBef>
                <a:spcPts val="434"/>
              </a:spcBef>
            </a:pPr>
            <a:r>
              <a:rPr lang="it-IT" spc="-20"/>
              <a:t>Convegno</a:t>
            </a:r>
            <a:r>
              <a:rPr lang="it-IT" spc="45"/>
              <a:t> </a:t>
            </a:r>
            <a:r>
              <a:rPr lang="it-IT"/>
              <a:t>Scientifico | 19 • 21</a:t>
            </a:r>
            <a:r>
              <a:rPr lang="it-IT" spc="45"/>
              <a:t> </a:t>
            </a:r>
            <a:r>
              <a:rPr lang="it-IT" spc="-10"/>
              <a:t>Maggio</a:t>
            </a:r>
            <a:r>
              <a:rPr lang="it-IT" spc="45"/>
              <a:t> </a:t>
            </a:r>
            <a:r>
              <a:rPr lang="it-IT"/>
              <a:t>2025</a:t>
            </a:r>
          </a:p>
          <a:p>
            <a:pPr marL="276860" marR="5080" indent="-264795">
              <a:lnSpc>
                <a:spcPts val="1400"/>
              </a:lnSpc>
              <a:spcBef>
                <a:spcPts val="434"/>
              </a:spcBef>
            </a:pPr>
            <a:r>
              <a:rPr lang="it-IT" spc="-10"/>
              <a:t>Università</a:t>
            </a:r>
            <a:r>
              <a:rPr lang="it-IT" spc="-40"/>
              <a:t> </a:t>
            </a:r>
            <a:r>
              <a:rPr lang="it-IT"/>
              <a:t>degli</a:t>
            </a:r>
            <a:r>
              <a:rPr lang="it-IT" spc="-40"/>
              <a:t> </a:t>
            </a:r>
            <a:r>
              <a:rPr lang="it-IT"/>
              <a:t>Studi</a:t>
            </a:r>
            <a:r>
              <a:rPr lang="it-IT" spc="-40"/>
              <a:t> </a:t>
            </a:r>
            <a:r>
              <a:rPr lang="it-IT"/>
              <a:t>di</a:t>
            </a:r>
            <a:r>
              <a:rPr lang="it-IT" spc="-40"/>
              <a:t> </a:t>
            </a:r>
            <a:r>
              <a:rPr lang="it-IT"/>
              <a:t>Milano-</a:t>
            </a:r>
            <a:r>
              <a:rPr lang="it-IT" spc="-10"/>
              <a:t>Bicocca</a:t>
            </a:r>
            <a:endParaRPr lang="it-IT" spc="-1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bg 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7453" y="358979"/>
            <a:ext cx="9644531" cy="496301"/>
          </a:xfrm>
          <a:prstGeom prst="rect">
            <a:avLst/>
          </a:prstGeom>
        </p:spPr>
      </p:pic>
      <p:sp>
        <p:nvSpPr>
          <p:cNvPr id="10" name="Holder 4">
            <a:extLst>
              <a:ext uri="{FF2B5EF4-FFF2-40B4-BE49-F238E27FC236}">
                <a16:creationId xmlns:a16="http://schemas.microsoft.com/office/drawing/2014/main" id="{D593E381-8261-F34C-860D-F6D701283A23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8229600" y="6066631"/>
            <a:ext cx="3508899" cy="410369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76860" marR="5080" indent="-264795">
              <a:lnSpc>
                <a:spcPts val="1400"/>
              </a:lnSpc>
              <a:spcBef>
                <a:spcPts val="434"/>
              </a:spcBef>
            </a:pPr>
            <a:r>
              <a:rPr lang="it-IT" spc="-20"/>
              <a:t>Convegno</a:t>
            </a:r>
            <a:r>
              <a:rPr lang="it-IT" spc="45"/>
              <a:t> </a:t>
            </a:r>
            <a:r>
              <a:rPr lang="it-IT"/>
              <a:t>Scientifico | 19 • 21</a:t>
            </a:r>
            <a:r>
              <a:rPr lang="it-IT" spc="45"/>
              <a:t> </a:t>
            </a:r>
            <a:r>
              <a:rPr lang="it-IT" spc="-10"/>
              <a:t>Maggio</a:t>
            </a:r>
            <a:r>
              <a:rPr lang="it-IT" spc="45"/>
              <a:t> </a:t>
            </a:r>
            <a:r>
              <a:rPr lang="it-IT"/>
              <a:t>2025</a:t>
            </a:r>
          </a:p>
          <a:p>
            <a:pPr marL="276860" marR="5080" indent="-264795">
              <a:lnSpc>
                <a:spcPts val="1400"/>
              </a:lnSpc>
              <a:spcBef>
                <a:spcPts val="434"/>
              </a:spcBef>
            </a:pPr>
            <a:r>
              <a:rPr lang="it-IT" spc="-10"/>
              <a:t>Università</a:t>
            </a:r>
            <a:r>
              <a:rPr lang="it-IT" spc="-40"/>
              <a:t> </a:t>
            </a:r>
            <a:r>
              <a:rPr lang="it-IT"/>
              <a:t>degli</a:t>
            </a:r>
            <a:r>
              <a:rPr lang="it-IT" spc="-40"/>
              <a:t> </a:t>
            </a:r>
            <a:r>
              <a:rPr lang="it-IT"/>
              <a:t>Studi</a:t>
            </a:r>
            <a:r>
              <a:rPr lang="it-IT" spc="-40"/>
              <a:t> </a:t>
            </a:r>
            <a:r>
              <a:rPr lang="it-IT"/>
              <a:t>di</a:t>
            </a:r>
            <a:r>
              <a:rPr lang="it-IT" spc="-40"/>
              <a:t> </a:t>
            </a:r>
            <a:r>
              <a:rPr lang="it-IT"/>
              <a:t>Milano-</a:t>
            </a:r>
            <a:r>
              <a:rPr lang="it-IT" spc="-10"/>
              <a:t>Bicocca</a:t>
            </a:r>
            <a:endParaRPr lang="it-IT" spc="-10" dirty="0"/>
          </a:p>
        </p:txBody>
      </p:sp>
      <p:sp>
        <p:nvSpPr>
          <p:cNvPr id="11" name="object 6">
            <a:extLst>
              <a:ext uri="{FF2B5EF4-FFF2-40B4-BE49-F238E27FC236}">
                <a16:creationId xmlns:a16="http://schemas.microsoft.com/office/drawing/2014/main" id="{193EF3BE-2FE8-4847-B728-579B52673903}"/>
              </a:ext>
            </a:extLst>
          </p:cNvPr>
          <p:cNvSpPr txBox="1"/>
          <p:nvPr userDrawn="1"/>
        </p:nvSpPr>
        <p:spPr>
          <a:xfrm>
            <a:off x="507453" y="5873706"/>
            <a:ext cx="7010400" cy="690574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marR="5080"/>
            <a:r>
              <a:rPr sz="2000" b="1" spc="-150" dirty="0">
                <a:solidFill>
                  <a:srgbClr val="007B8A"/>
                </a:solidFill>
                <a:latin typeface="Arial"/>
                <a:cs typeface="Arial"/>
              </a:rPr>
              <a:t>FORUM</a:t>
            </a:r>
            <a:r>
              <a:rPr lang="it-IT" sz="2000" b="1" spc="-150" dirty="0">
                <a:solidFill>
                  <a:srgbClr val="007B8A"/>
                </a:solidFill>
                <a:latin typeface="Arial"/>
                <a:cs typeface="Arial"/>
              </a:rPr>
              <a:t> </a:t>
            </a:r>
            <a:r>
              <a:rPr sz="2000" b="1" spc="-150" dirty="0">
                <a:solidFill>
                  <a:srgbClr val="007B8A"/>
                </a:solidFill>
                <a:latin typeface="Arial"/>
                <a:cs typeface="Arial"/>
              </a:rPr>
              <a:t>NAZIONALE </a:t>
            </a:r>
            <a:endParaRPr lang="it-IT" sz="2000" b="1" spc="-150" dirty="0">
              <a:solidFill>
                <a:srgbClr val="007B8A"/>
              </a:solidFill>
              <a:latin typeface="Arial"/>
              <a:cs typeface="Arial"/>
            </a:endParaRPr>
          </a:p>
          <a:p>
            <a:pPr marL="12700" marR="5080"/>
            <a:r>
              <a:rPr sz="2000" b="1" spc="-150" dirty="0">
                <a:solidFill>
                  <a:srgbClr val="007B8A"/>
                </a:solidFill>
                <a:latin typeface="Arial"/>
                <a:cs typeface="Arial"/>
              </a:rPr>
              <a:t>DELLA BIODIVERSITÀ</a:t>
            </a:r>
            <a:r>
              <a:rPr lang="it-IT" sz="2000" b="1" spc="-150" dirty="0">
                <a:solidFill>
                  <a:srgbClr val="007B8A"/>
                </a:solidFill>
                <a:latin typeface="Arial"/>
                <a:cs typeface="Arial"/>
              </a:rPr>
              <a:t> </a:t>
            </a:r>
            <a:r>
              <a:rPr lang="it-IT" sz="2000" b="1" spc="-150" dirty="0">
                <a:solidFill>
                  <a:srgbClr val="FF8F9F"/>
                </a:solidFill>
                <a:latin typeface="Arial"/>
                <a:cs typeface="Arial"/>
              </a:rPr>
              <a:t>2025</a:t>
            </a:r>
            <a:endParaRPr sz="2000" spc="-150" dirty="0">
              <a:solidFill>
                <a:srgbClr val="FF8F9F"/>
              </a:solidFill>
              <a:latin typeface="Arial"/>
              <a:cs typeface="Arial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D39D5C03-7565-0641-B4D8-904F865F6A12}"/>
              </a:ext>
            </a:extLst>
          </p:cNvPr>
          <p:cNvSpPr/>
          <p:nvPr userDrawn="1"/>
        </p:nvSpPr>
        <p:spPr>
          <a:xfrm>
            <a:off x="10668000" y="304800"/>
            <a:ext cx="1070499" cy="550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/>
              <a:t>Logo ente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older 4">
            <a:extLst>
              <a:ext uri="{FF2B5EF4-FFF2-40B4-BE49-F238E27FC236}">
                <a16:creationId xmlns:a16="http://schemas.microsoft.com/office/drawing/2014/main" id="{2B2F78FA-C4E7-FB45-928F-D29F0C60BEE6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8229600" y="6066631"/>
            <a:ext cx="3508899" cy="410369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76860" marR="5080" indent="-264795">
              <a:lnSpc>
                <a:spcPts val="1400"/>
              </a:lnSpc>
              <a:spcBef>
                <a:spcPts val="434"/>
              </a:spcBef>
            </a:pPr>
            <a:r>
              <a:rPr lang="it-IT" spc="-20" dirty="0"/>
              <a:t>Convegno</a:t>
            </a:r>
            <a:r>
              <a:rPr lang="it-IT" spc="45" dirty="0"/>
              <a:t> </a:t>
            </a:r>
            <a:r>
              <a:rPr lang="it-IT" dirty="0"/>
              <a:t>Scientifico | 19 • 21</a:t>
            </a:r>
            <a:r>
              <a:rPr lang="it-IT" spc="45" dirty="0"/>
              <a:t> </a:t>
            </a:r>
            <a:r>
              <a:rPr lang="it-IT" spc="-10" dirty="0"/>
              <a:t>Maggio</a:t>
            </a:r>
            <a:r>
              <a:rPr lang="it-IT" spc="45" dirty="0"/>
              <a:t> </a:t>
            </a:r>
            <a:r>
              <a:rPr lang="it-IT" dirty="0"/>
              <a:t>2025</a:t>
            </a:r>
          </a:p>
          <a:p>
            <a:pPr marL="276860" marR="5080" indent="-264795">
              <a:lnSpc>
                <a:spcPts val="1400"/>
              </a:lnSpc>
              <a:spcBef>
                <a:spcPts val="434"/>
              </a:spcBef>
            </a:pPr>
            <a:r>
              <a:rPr lang="it-IT" spc="-10" dirty="0"/>
              <a:t>Università</a:t>
            </a:r>
            <a:r>
              <a:rPr lang="it-IT" spc="-40" dirty="0"/>
              <a:t> </a:t>
            </a:r>
            <a:r>
              <a:rPr lang="it-IT" dirty="0"/>
              <a:t>degli</a:t>
            </a:r>
            <a:r>
              <a:rPr lang="it-IT" spc="-40" dirty="0"/>
              <a:t> </a:t>
            </a:r>
            <a:r>
              <a:rPr lang="it-IT" dirty="0"/>
              <a:t>Studi</a:t>
            </a:r>
            <a:r>
              <a:rPr lang="it-IT" spc="-40" dirty="0"/>
              <a:t> </a:t>
            </a:r>
            <a:r>
              <a:rPr lang="it-IT" dirty="0"/>
              <a:t>di</a:t>
            </a:r>
            <a:r>
              <a:rPr lang="it-IT" spc="-40" dirty="0"/>
              <a:t> </a:t>
            </a:r>
            <a:r>
              <a:rPr lang="it-IT" dirty="0"/>
              <a:t>Milano-</a:t>
            </a:r>
            <a:r>
              <a:rPr lang="it-IT" spc="-10" dirty="0"/>
              <a:t>Bicocca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07453" y="350191"/>
            <a:ext cx="9644531" cy="49630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29010" y="1856966"/>
            <a:ext cx="8795640" cy="4064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716756" y="2514203"/>
            <a:ext cx="8725535" cy="20370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9" name="object 6">
            <a:extLst>
              <a:ext uri="{FF2B5EF4-FFF2-40B4-BE49-F238E27FC236}">
                <a16:creationId xmlns:a16="http://schemas.microsoft.com/office/drawing/2014/main" id="{A226776F-0FE4-6D47-802C-1A071ECB7742}"/>
              </a:ext>
            </a:extLst>
          </p:cNvPr>
          <p:cNvSpPr txBox="1"/>
          <p:nvPr userDrawn="1"/>
        </p:nvSpPr>
        <p:spPr>
          <a:xfrm>
            <a:off x="507453" y="5873706"/>
            <a:ext cx="7010400" cy="690574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marR="5080"/>
            <a:r>
              <a:rPr sz="2000" b="1" spc="-150" dirty="0">
                <a:solidFill>
                  <a:srgbClr val="007B8A"/>
                </a:solidFill>
                <a:latin typeface="Arial"/>
                <a:cs typeface="Arial"/>
              </a:rPr>
              <a:t>FORUM</a:t>
            </a:r>
            <a:r>
              <a:rPr lang="it-IT" sz="2000" b="1" spc="-150" dirty="0">
                <a:solidFill>
                  <a:srgbClr val="007B8A"/>
                </a:solidFill>
                <a:latin typeface="Arial"/>
                <a:cs typeface="Arial"/>
              </a:rPr>
              <a:t> </a:t>
            </a:r>
            <a:r>
              <a:rPr sz="2000" b="1" spc="-150" dirty="0">
                <a:solidFill>
                  <a:srgbClr val="007B8A"/>
                </a:solidFill>
                <a:latin typeface="Arial"/>
                <a:cs typeface="Arial"/>
              </a:rPr>
              <a:t>NAZIONALE </a:t>
            </a:r>
            <a:endParaRPr lang="it-IT" sz="2000" b="1" spc="-150" dirty="0">
              <a:solidFill>
                <a:srgbClr val="007B8A"/>
              </a:solidFill>
              <a:latin typeface="Arial"/>
              <a:cs typeface="Arial"/>
            </a:endParaRPr>
          </a:p>
          <a:p>
            <a:pPr marL="12700" marR="5080"/>
            <a:r>
              <a:rPr sz="2000" b="1" spc="-150" dirty="0">
                <a:solidFill>
                  <a:srgbClr val="007B8A"/>
                </a:solidFill>
                <a:latin typeface="Arial"/>
                <a:cs typeface="Arial"/>
              </a:rPr>
              <a:t>DELLA BIODIVERSITÀ</a:t>
            </a:r>
            <a:r>
              <a:rPr lang="it-IT" sz="2000" b="1" spc="-150" dirty="0">
                <a:solidFill>
                  <a:srgbClr val="007B8A"/>
                </a:solidFill>
                <a:latin typeface="Arial"/>
                <a:cs typeface="Arial"/>
              </a:rPr>
              <a:t> </a:t>
            </a:r>
            <a:r>
              <a:rPr lang="it-IT" sz="2000" b="1" spc="-150" dirty="0">
                <a:solidFill>
                  <a:srgbClr val="FF8F9F"/>
                </a:solidFill>
                <a:latin typeface="Arial"/>
                <a:cs typeface="Arial"/>
              </a:rPr>
              <a:t>2025</a:t>
            </a:r>
            <a:endParaRPr sz="2000" spc="-150" dirty="0">
              <a:solidFill>
                <a:srgbClr val="FF8F9F"/>
              </a:solidFill>
              <a:latin typeface="Arial"/>
              <a:cs typeface="Arial"/>
            </a:endParaRPr>
          </a:p>
        </p:txBody>
      </p:sp>
      <p:sp>
        <p:nvSpPr>
          <p:cNvPr id="10" name="Holder 4">
            <a:extLst>
              <a:ext uri="{FF2B5EF4-FFF2-40B4-BE49-F238E27FC236}">
                <a16:creationId xmlns:a16="http://schemas.microsoft.com/office/drawing/2014/main" id="{CC903BDB-203E-3847-870A-1C48DDD3B5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229600" y="6066631"/>
            <a:ext cx="3508899" cy="410369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76860" marR="5080" indent="-264795">
              <a:lnSpc>
                <a:spcPts val="1400"/>
              </a:lnSpc>
              <a:spcBef>
                <a:spcPts val="434"/>
              </a:spcBef>
            </a:pPr>
            <a:r>
              <a:rPr lang="it-IT" spc="-20"/>
              <a:t>Convegno</a:t>
            </a:r>
            <a:r>
              <a:rPr lang="it-IT" spc="45"/>
              <a:t> </a:t>
            </a:r>
            <a:r>
              <a:rPr lang="it-IT"/>
              <a:t>Scientifico | 19 • 21</a:t>
            </a:r>
            <a:r>
              <a:rPr lang="it-IT" spc="45"/>
              <a:t> </a:t>
            </a:r>
            <a:r>
              <a:rPr lang="it-IT" spc="-10"/>
              <a:t>Maggio</a:t>
            </a:r>
            <a:r>
              <a:rPr lang="it-IT" spc="45"/>
              <a:t> </a:t>
            </a:r>
            <a:r>
              <a:rPr lang="it-IT"/>
              <a:t>2025</a:t>
            </a:r>
          </a:p>
          <a:p>
            <a:pPr marL="276860" marR="5080" indent="-264795">
              <a:lnSpc>
                <a:spcPts val="1400"/>
              </a:lnSpc>
              <a:spcBef>
                <a:spcPts val="434"/>
              </a:spcBef>
            </a:pPr>
            <a:r>
              <a:rPr lang="it-IT" spc="-10"/>
              <a:t>Università</a:t>
            </a:r>
            <a:r>
              <a:rPr lang="it-IT" spc="-40"/>
              <a:t> </a:t>
            </a:r>
            <a:r>
              <a:rPr lang="it-IT"/>
              <a:t>degli</a:t>
            </a:r>
            <a:r>
              <a:rPr lang="it-IT" spc="-40"/>
              <a:t> </a:t>
            </a:r>
            <a:r>
              <a:rPr lang="it-IT"/>
              <a:t>Studi</a:t>
            </a:r>
            <a:r>
              <a:rPr lang="it-IT" spc="-40"/>
              <a:t> </a:t>
            </a:r>
            <a:r>
              <a:rPr lang="it-IT"/>
              <a:t>di</a:t>
            </a:r>
            <a:r>
              <a:rPr lang="it-IT" spc="-40"/>
              <a:t> </a:t>
            </a:r>
            <a:r>
              <a:rPr lang="it-IT"/>
              <a:t>Milano-</a:t>
            </a:r>
            <a:r>
              <a:rPr lang="it-IT" spc="-10"/>
              <a:t>Bicocca</a:t>
            </a:r>
            <a:endParaRPr lang="it-IT" spc="-1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Holder 4">
            <a:extLst>
              <a:ext uri="{FF2B5EF4-FFF2-40B4-BE49-F238E27FC236}">
                <a16:creationId xmlns:a16="http://schemas.microsoft.com/office/drawing/2014/main" id="{F2487617-7746-5943-8373-94E71BF4E28A}"/>
              </a:ext>
            </a:extLst>
          </p:cNvPr>
          <p:cNvSpPr txBox="1">
            <a:spLocks/>
          </p:cNvSpPr>
          <p:nvPr/>
        </p:nvSpPr>
        <p:spPr>
          <a:xfrm>
            <a:off x="8229600" y="6066631"/>
            <a:ext cx="3508899" cy="410369"/>
          </a:xfrm>
          <a:prstGeom prst="rect">
            <a:avLst/>
          </a:prstGeom>
        </p:spPr>
        <p:txBody>
          <a:bodyPr lIns="0" tIns="0" rIns="0" bIns="0"/>
          <a:lstStyle>
            <a:defPPr>
              <a:defRPr kern="0"/>
            </a:defPPr>
            <a:lvl1pPr algn="r"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76860" marR="5080" indent="-264795">
              <a:lnSpc>
                <a:spcPts val="1400"/>
              </a:lnSpc>
              <a:spcBef>
                <a:spcPts val="434"/>
              </a:spcBef>
            </a:pPr>
            <a:r>
              <a:rPr lang="it-IT" dirty="0"/>
              <a:t>19 </a:t>
            </a:r>
            <a:r>
              <a:rPr lang="it-IT"/>
              <a:t>• 22</a:t>
            </a:r>
            <a:r>
              <a:rPr lang="it-IT" spc="45"/>
              <a:t> </a:t>
            </a:r>
            <a:r>
              <a:rPr lang="it-IT" spc="-10" dirty="0"/>
              <a:t>Maggio</a:t>
            </a:r>
            <a:r>
              <a:rPr lang="it-IT" spc="45" dirty="0"/>
              <a:t> </a:t>
            </a:r>
            <a:r>
              <a:rPr lang="it-IT" dirty="0"/>
              <a:t>2025</a:t>
            </a:r>
          </a:p>
          <a:p>
            <a:pPr marL="276860" marR="5080" indent="-264795">
              <a:lnSpc>
                <a:spcPts val="1400"/>
              </a:lnSpc>
              <a:spcBef>
                <a:spcPts val="434"/>
              </a:spcBef>
            </a:pPr>
            <a:r>
              <a:rPr lang="it-IT" spc="-10" dirty="0"/>
              <a:t>Università</a:t>
            </a:r>
            <a:r>
              <a:rPr lang="it-IT" spc="-40" dirty="0"/>
              <a:t> </a:t>
            </a:r>
            <a:r>
              <a:rPr lang="it-IT" dirty="0"/>
              <a:t>degli</a:t>
            </a:r>
            <a:r>
              <a:rPr lang="it-IT" spc="-40" dirty="0"/>
              <a:t> </a:t>
            </a:r>
            <a:r>
              <a:rPr lang="it-IT" dirty="0"/>
              <a:t>Studi</a:t>
            </a:r>
            <a:r>
              <a:rPr lang="it-IT" spc="-40" dirty="0"/>
              <a:t> </a:t>
            </a:r>
            <a:r>
              <a:rPr lang="it-IT" dirty="0"/>
              <a:t>di</a:t>
            </a:r>
            <a:r>
              <a:rPr lang="it-IT" spc="-40" dirty="0"/>
              <a:t> </a:t>
            </a:r>
            <a:r>
              <a:rPr lang="it-IT" dirty="0"/>
              <a:t>Milano-</a:t>
            </a:r>
            <a:r>
              <a:rPr lang="it-IT" spc="-10" dirty="0"/>
              <a:t>Bicocca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">
              <a:lnSpc>
                <a:spcPts val="3400"/>
              </a:lnSpc>
              <a:spcBef>
                <a:spcPts val="380"/>
              </a:spcBef>
            </a:pPr>
            <a:r>
              <a:rPr sz="3000" b="0" spc="60" dirty="0">
                <a:latin typeface="Arial"/>
                <a:cs typeface="Arial"/>
              </a:rPr>
              <a:t>Titolo</a:t>
            </a:r>
            <a:r>
              <a:rPr sz="3000" b="0" spc="-35" dirty="0">
                <a:latin typeface="Arial"/>
                <a:cs typeface="Arial"/>
              </a:rPr>
              <a:t> </a:t>
            </a:r>
            <a:r>
              <a:rPr sz="3000" b="0" dirty="0">
                <a:latin typeface="Arial"/>
                <a:cs typeface="Arial"/>
              </a:rPr>
              <a:t>presentazione_</a:t>
            </a:r>
            <a:r>
              <a:rPr sz="3000" b="0" spc="5" dirty="0">
                <a:latin typeface="Arial"/>
                <a:cs typeface="Arial"/>
              </a:rPr>
              <a:t> </a:t>
            </a:r>
            <a:r>
              <a:rPr sz="3000" b="0" spc="-10" dirty="0">
                <a:latin typeface="Arial"/>
                <a:cs typeface="Arial"/>
              </a:rPr>
              <a:t>Lorem</a:t>
            </a:r>
            <a:r>
              <a:rPr sz="3000" b="0" dirty="0">
                <a:latin typeface="Arial"/>
                <a:cs typeface="Arial"/>
              </a:rPr>
              <a:t> </a:t>
            </a:r>
            <a:r>
              <a:rPr sz="3000" b="0" spc="-10" dirty="0">
                <a:latin typeface="Arial"/>
                <a:cs typeface="Arial"/>
              </a:rPr>
              <a:t>ipsum </a:t>
            </a:r>
            <a:r>
              <a:rPr sz="3000" b="0" spc="50" dirty="0">
                <a:latin typeface="Arial"/>
                <a:cs typeface="Arial"/>
              </a:rPr>
              <a:t>dolor</a:t>
            </a:r>
            <a:r>
              <a:rPr sz="3000" b="0" spc="-10" dirty="0">
                <a:latin typeface="Arial"/>
                <a:cs typeface="Arial"/>
              </a:rPr>
              <a:t> </a:t>
            </a:r>
            <a:r>
              <a:rPr sz="3000" b="0" spc="60" dirty="0">
                <a:latin typeface="Arial"/>
                <a:cs typeface="Arial"/>
              </a:rPr>
              <a:t>sit</a:t>
            </a:r>
            <a:r>
              <a:rPr sz="3000" b="0" spc="-5" dirty="0">
                <a:latin typeface="Arial"/>
                <a:cs typeface="Arial"/>
              </a:rPr>
              <a:t> </a:t>
            </a:r>
            <a:r>
              <a:rPr sz="3000" b="0" dirty="0">
                <a:latin typeface="Arial"/>
                <a:cs typeface="Arial"/>
              </a:rPr>
              <a:t>amet,</a:t>
            </a:r>
            <a:r>
              <a:rPr sz="3000" b="0" spc="-5" dirty="0">
                <a:latin typeface="Arial"/>
                <a:cs typeface="Arial"/>
              </a:rPr>
              <a:t> </a:t>
            </a:r>
            <a:r>
              <a:rPr sz="3000" b="0" dirty="0">
                <a:latin typeface="Arial"/>
                <a:cs typeface="Arial"/>
              </a:rPr>
              <a:t>consectetuer</a:t>
            </a:r>
            <a:r>
              <a:rPr sz="3000" b="0" spc="-5" dirty="0">
                <a:latin typeface="Arial"/>
                <a:cs typeface="Arial"/>
              </a:rPr>
              <a:t> </a:t>
            </a:r>
            <a:r>
              <a:rPr sz="3000" b="0" spc="-10" dirty="0">
                <a:latin typeface="Arial"/>
                <a:cs typeface="Arial"/>
              </a:rPr>
              <a:t>adipiscing </a:t>
            </a:r>
            <a:r>
              <a:rPr sz="3000" b="0" dirty="0">
                <a:latin typeface="Arial"/>
                <a:cs typeface="Arial"/>
              </a:rPr>
              <a:t>elit,</a:t>
            </a:r>
            <a:r>
              <a:rPr sz="3000" b="0" spc="-95" dirty="0">
                <a:latin typeface="Arial"/>
                <a:cs typeface="Arial"/>
              </a:rPr>
              <a:t> </a:t>
            </a:r>
            <a:r>
              <a:rPr sz="3000" b="0" dirty="0">
                <a:latin typeface="Arial"/>
                <a:cs typeface="Arial"/>
              </a:rPr>
              <a:t>sed</a:t>
            </a:r>
            <a:r>
              <a:rPr sz="3000" b="0" spc="-90" dirty="0">
                <a:latin typeface="Arial"/>
                <a:cs typeface="Arial"/>
              </a:rPr>
              <a:t> </a:t>
            </a:r>
            <a:r>
              <a:rPr sz="3000" b="0" dirty="0">
                <a:latin typeface="Arial"/>
                <a:cs typeface="Arial"/>
              </a:rPr>
              <a:t>diam</a:t>
            </a:r>
            <a:r>
              <a:rPr sz="3000" b="0" spc="-90" dirty="0">
                <a:latin typeface="Arial"/>
                <a:cs typeface="Arial"/>
              </a:rPr>
              <a:t> </a:t>
            </a:r>
            <a:r>
              <a:rPr sz="3000" b="0" dirty="0">
                <a:latin typeface="Arial"/>
                <a:cs typeface="Arial"/>
              </a:rPr>
              <a:t>nonummy</a:t>
            </a:r>
            <a:r>
              <a:rPr sz="3000" b="0" spc="-90" dirty="0">
                <a:latin typeface="Arial"/>
                <a:cs typeface="Arial"/>
              </a:rPr>
              <a:t> </a:t>
            </a:r>
            <a:r>
              <a:rPr sz="3000" b="0" dirty="0">
                <a:latin typeface="Arial"/>
                <a:cs typeface="Arial"/>
              </a:rPr>
              <a:t>nibh</a:t>
            </a:r>
            <a:r>
              <a:rPr sz="3000" b="0" spc="-90" dirty="0">
                <a:latin typeface="Arial"/>
                <a:cs typeface="Arial"/>
              </a:rPr>
              <a:t> </a:t>
            </a:r>
            <a:r>
              <a:rPr sz="3000" b="0" spc="-10" dirty="0">
                <a:latin typeface="Arial"/>
                <a:cs typeface="Arial"/>
              </a:rPr>
              <a:t>euismod</a:t>
            </a:r>
            <a:endParaRPr sz="3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9028" y="3871162"/>
            <a:ext cx="449516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latin typeface="Arial"/>
                <a:cs typeface="Arial"/>
              </a:rPr>
              <a:t>Relatore/i</a:t>
            </a:r>
            <a:r>
              <a:rPr sz="2100" spc="-6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_</a:t>
            </a:r>
            <a:r>
              <a:rPr sz="2100" spc="-60" dirty="0">
                <a:latin typeface="Arial"/>
                <a:cs typeface="Arial"/>
              </a:rPr>
              <a:t> </a:t>
            </a:r>
            <a:r>
              <a:rPr sz="2100" spc="-35" dirty="0">
                <a:latin typeface="Arial"/>
                <a:cs typeface="Arial"/>
              </a:rPr>
              <a:t>Paolo</a:t>
            </a:r>
            <a:r>
              <a:rPr sz="2100" spc="-60" dirty="0">
                <a:latin typeface="Arial"/>
                <a:cs typeface="Arial"/>
              </a:rPr>
              <a:t> </a:t>
            </a:r>
            <a:r>
              <a:rPr sz="2100" spc="-55" dirty="0">
                <a:latin typeface="Arial"/>
                <a:cs typeface="Arial"/>
              </a:rPr>
              <a:t>Rossi</a:t>
            </a:r>
            <a:r>
              <a:rPr sz="2100" spc="-6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</a:t>
            </a:r>
            <a:r>
              <a:rPr sz="2100" spc="-60" dirty="0">
                <a:latin typeface="Arial"/>
                <a:cs typeface="Arial"/>
              </a:rPr>
              <a:t> </a:t>
            </a:r>
            <a:r>
              <a:rPr sz="2100" spc="-35" dirty="0">
                <a:latin typeface="Arial"/>
                <a:cs typeface="Arial"/>
              </a:rPr>
              <a:t>Diego</a:t>
            </a:r>
            <a:r>
              <a:rPr sz="2100" spc="-6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Luppi</a:t>
            </a:r>
            <a:endParaRPr sz="2100">
              <a:latin typeface="Arial"/>
              <a:cs typeface="Arial"/>
            </a:endParaRPr>
          </a:p>
        </p:txBody>
      </p:sp>
      <p:sp>
        <p:nvSpPr>
          <p:cNvPr id="6" name="Holder 4">
            <a:extLst>
              <a:ext uri="{FF2B5EF4-FFF2-40B4-BE49-F238E27FC236}">
                <a16:creationId xmlns:a16="http://schemas.microsoft.com/office/drawing/2014/main" id="{867AF4B3-A242-0743-8E23-2B4BEA25F453}"/>
              </a:ext>
            </a:extLst>
          </p:cNvPr>
          <p:cNvSpPr txBox="1">
            <a:spLocks/>
          </p:cNvSpPr>
          <p:nvPr/>
        </p:nvSpPr>
        <p:spPr>
          <a:xfrm>
            <a:off x="8229600" y="6066631"/>
            <a:ext cx="3508899" cy="410369"/>
          </a:xfrm>
          <a:prstGeom prst="rect">
            <a:avLst/>
          </a:prstGeom>
        </p:spPr>
        <p:txBody>
          <a:bodyPr lIns="0" tIns="0" rIns="0" bIns="0"/>
          <a:lstStyle>
            <a:defPPr>
              <a:defRPr kern="0"/>
            </a:defPPr>
            <a:lvl1pPr algn="r"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76860" marR="5080" indent="-264795">
              <a:lnSpc>
                <a:spcPts val="1400"/>
              </a:lnSpc>
              <a:spcBef>
                <a:spcPts val="434"/>
              </a:spcBef>
            </a:pPr>
            <a:r>
              <a:rPr lang="it-IT" spc="-20" dirty="0"/>
              <a:t>Convegno</a:t>
            </a:r>
            <a:r>
              <a:rPr lang="it-IT" spc="45" dirty="0"/>
              <a:t> </a:t>
            </a:r>
            <a:r>
              <a:rPr lang="it-IT" dirty="0"/>
              <a:t>Scientifico | 19 • 21</a:t>
            </a:r>
            <a:r>
              <a:rPr lang="it-IT" spc="45" dirty="0"/>
              <a:t> </a:t>
            </a:r>
            <a:r>
              <a:rPr lang="it-IT" spc="-10" dirty="0"/>
              <a:t>Maggio</a:t>
            </a:r>
            <a:r>
              <a:rPr lang="it-IT" spc="45" dirty="0"/>
              <a:t> </a:t>
            </a:r>
            <a:r>
              <a:rPr lang="it-IT" dirty="0"/>
              <a:t>2025</a:t>
            </a:r>
          </a:p>
          <a:p>
            <a:pPr marL="276860" marR="5080" indent="-264795">
              <a:lnSpc>
                <a:spcPts val="1400"/>
              </a:lnSpc>
              <a:spcBef>
                <a:spcPts val="434"/>
              </a:spcBef>
            </a:pPr>
            <a:r>
              <a:rPr lang="it-IT" spc="-10" dirty="0"/>
              <a:t>Università</a:t>
            </a:r>
            <a:r>
              <a:rPr lang="it-IT" spc="-40" dirty="0"/>
              <a:t> </a:t>
            </a:r>
            <a:r>
              <a:rPr lang="it-IT" dirty="0"/>
              <a:t>degli</a:t>
            </a:r>
            <a:r>
              <a:rPr lang="it-IT" spc="-40" dirty="0"/>
              <a:t> </a:t>
            </a:r>
            <a:r>
              <a:rPr lang="it-IT" dirty="0"/>
              <a:t>Studi</a:t>
            </a:r>
            <a:r>
              <a:rPr lang="it-IT" spc="-40" dirty="0"/>
              <a:t> </a:t>
            </a:r>
            <a:r>
              <a:rPr lang="it-IT" dirty="0"/>
              <a:t>di</a:t>
            </a:r>
            <a:r>
              <a:rPr lang="it-IT" spc="-40" dirty="0"/>
              <a:t> </a:t>
            </a:r>
            <a:r>
              <a:rPr lang="it-IT" dirty="0"/>
              <a:t>Milano-</a:t>
            </a:r>
            <a:r>
              <a:rPr lang="it-IT" spc="-10" dirty="0"/>
              <a:t>Bicocca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4E8AFC3E-82B6-264D-A49B-AF85487242F2}"/>
              </a:ext>
            </a:extLst>
          </p:cNvPr>
          <p:cNvSpPr/>
          <p:nvPr/>
        </p:nvSpPr>
        <p:spPr>
          <a:xfrm>
            <a:off x="10599309" y="327660"/>
            <a:ext cx="1143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/>
              <a:t>Logo ente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Lorem</a:t>
            </a:r>
            <a:r>
              <a:rPr spc="15" dirty="0"/>
              <a:t> </a:t>
            </a:r>
            <a:r>
              <a:rPr dirty="0"/>
              <a:t>ipsum</a:t>
            </a:r>
            <a:r>
              <a:rPr spc="15" dirty="0"/>
              <a:t> </a:t>
            </a:r>
            <a:r>
              <a:rPr dirty="0"/>
              <a:t>dolor</a:t>
            </a:r>
            <a:r>
              <a:rPr spc="15" dirty="0"/>
              <a:t> </a:t>
            </a:r>
            <a:r>
              <a:rPr dirty="0"/>
              <a:t>sit</a:t>
            </a:r>
            <a:r>
              <a:rPr spc="15" dirty="0"/>
              <a:t> </a:t>
            </a:r>
            <a:r>
              <a:rPr dirty="0"/>
              <a:t>amet,</a:t>
            </a:r>
            <a:r>
              <a:rPr spc="15" dirty="0"/>
              <a:t> </a:t>
            </a:r>
            <a:r>
              <a:rPr dirty="0"/>
              <a:t>consectetur</a:t>
            </a:r>
            <a:r>
              <a:rPr spc="15" dirty="0"/>
              <a:t> </a:t>
            </a:r>
            <a:r>
              <a:rPr dirty="0"/>
              <a:t>adipiscing</a:t>
            </a:r>
            <a:r>
              <a:rPr spc="15" dirty="0"/>
              <a:t> </a:t>
            </a:r>
            <a:r>
              <a:rPr dirty="0"/>
              <a:t>elit,</a:t>
            </a:r>
            <a:r>
              <a:rPr spc="15" dirty="0"/>
              <a:t> </a:t>
            </a:r>
            <a:r>
              <a:rPr dirty="0"/>
              <a:t>sed</a:t>
            </a:r>
            <a:r>
              <a:rPr spc="15" dirty="0"/>
              <a:t> </a:t>
            </a:r>
            <a:r>
              <a:rPr dirty="0"/>
              <a:t>do</a:t>
            </a:r>
            <a:r>
              <a:rPr spc="15" dirty="0"/>
              <a:t> </a:t>
            </a:r>
            <a:r>
              <a:rPr dirty="0"/>
              <a:t>eiusmod</a:t>
            </a:r>
            <a:r>
              <a:rPr spc="20" dirty="0"/>
              <a:t> </a:t>
            </a:r>
            <a:r>
              <a:rPr dirty="0"/>
              <a:t>tempor</a:t>
            </a:r>
            <a:r>
              <a:rPr spc="15" dirty="0"/>
              <a:t> </a:t>
            </a:r>
            <a:r>
              <a:rPr dirty="0"/>
              <a:t>incididunt</a:t>
            </a:r>
            <a:r>
              <a:rPr spc="15" dirty="0"/>
              <a:t> </a:t>
            </a:r>
            <a:r>
              <a:rPr dirty="0"/>
              <a:t>ut</a:t>
            </a:r>
            <a:r>
              <a:rPr spc="15" dirty="0"/>
              <a:t> </a:t>
            </a:r>
            <a:r>
              <a:rPr dirty="0"/>
              <a:t>labore</a:t>
            </a:r>
            <a:r>
              <a:rPr spc="15" dirty="0"/>
              <a:t> </a:t>
            </a:r>
            <a:r>
              <a:rPr dirty="0"/>
              <a:t>et</a:t>
            </a:r>
            <a:r>
              <a:rPr spc="15" dirty="0"/>
              <a:t> </a:t>
            </a:r>
            <a:r>
              <a:rPr dirty="0"/>
              <a:t>dolore</a:t>
            </a:r>
            <a:r>
              <a:rPr spc="15" dirty="0"/>
              <a:t> </a:t>
            </a:r>
            <a:r>
              <a:rPr spc="-20" dirty="0"/>
              <a:t>magna</a:t>
            </a:r>
            <a:r>
              <a:rPr spc="15" dirty="0"/>
              <a:t> </a:t>
            </a:r>
            <a:r>
              <a:rPr dirty="0"/>
              <a:t>aliqua.</a:t>
            </a:r>
            <a:r>
              <a:rPr spc="15" dirty="0"/>
              <a:t> </a:t>
            </a:r>
            <a:r>
              <a:rPr spc="-25" dirty="0"/>
              <a:t>Ut </a:t>
            </a:r>
            <a:r>
              <a:rPr dirty="0"/>
              <a:t>enim</a:t>
            </a:r>
            <a:r>
              <a:rPr spc="-5" dirty="0"/>
              <a:t> </a:t>
            </a:r>
            <a:r>
              <a:rPr dirty="0"/>
              <a:t>ad</a:t>
            </a:r>
            <a:r>
              <a:rPr spc="-5" dirty="0"/>
              <a:t> </a:t>
            </a:r>
            <a:r>
              <a:rPr dirty="0"/>
              <a:t>minim</a:t>
            </a:r>
            <a:r>
              <a:rPr spc="-5" dirty="0"/>
              <a:t> </a:t>
            </a:r>
            <a:r>
              <a:rPr spc="-10" dirty="0"/>
              <a:t>veniam,</a:t>
            </a:r>
            <a:r>
              <a:rPr spc="-5" dirty="0"/>
              <a:t> </a:t>
            </a:r>
            <a:r>
              <a:rPr dirty="0"/>
              <a:t>quis nostrud</a:t>
            </a:r>
            <a:r>
              <a:rPr spc="-5" dirty="0"/>
              <a:t> </a:t>
            </a:r>
            <a:r>
              <a:rPr dirty="0"/>
              <a:t>exercitation</a:t>
            </a:r>
            <a:r>
              <a:rPr spc="-5" dirty="0"/>
              <a:t> </a:t>
            </a:r>
            <a:r>
              <a:rPr dirty="0"/>
              <a:t>ullamco</a:t>
            </a:r>
            <a:r>
              <a:rPr spc="-5" dirty="0"/>
              <a:t> </a:t>
            </a:r>
            <a:r>
              <a:rPr dirty="0"/>
              <a:t>laboris nisi</a:t>
            </a:r>
            <a:r>
              <a:rPr spc="-5" dirty="0"/>
              <a:t> </a:t>
            </a:r>
            <a:r>
              <a:rPr dirty="0"/>
              <a:t>ut</a:t>
            </a:r>
            <a:r>
              <a:rPr spc="-5" dirty="0"/>
              <a:t> </a:t>
            </a:r>
            <a:r>
              <a:rPr dirty="0"/>
              <a:t>aliquip</a:t>
            </a:r>
            <a:r>
              <a:rPr spc="-5" dirty="0"/>
              <a:t> </a:t>
            </a:r>
            <a:r>
              <a:rPr spc="-20" dirty="0"/>
              <a:t>ex</a:t>
            </a:r>
            <a:r>
              <a:rPr dirty="0"/>
              <a:t> </a:t>
            </a:r>
            <a:r>
              <a:rPr spc="-20" dirty="0"/>
              <a:t>ea</a:t>
            </a:r>
            <a:r>
              <a:rPr spc="-5" dirty="0"/>
              <a:t> </a:t>
            </a:r>
            <a:r>
              <a:rPr dirty="0"/>
              <a:t>commodo</a:t>
            </a:r>
            <a:r>
              <a:rPr spc="-5" dirty="0"/>
              <a:t> </a:t>
            </a:r>
            <a:r>
              <a:rPr dirty="0"/>
              <a:t>consequat.</a:t>
            </a:r>
            <a:r>
              <a:rPr spc="-5" dirty="0"/>
              <a:t> </a:t>
            </a:r>
            <a:r>
              <a:rPr spc="-20" dirty="0"/>
              <a:t>Duis</a:t>
            </a:r>
            <a:r>
              <a:rPr dirty="0"/>
              <a:t> aute</a:t>
            </a:r>
            <a:r>
              <a:rPr spc="-5" dirty="0"/>
              <a:t> </a:t>
            </a:r>
            <a:r>
              <a:rPr dirty="0"/>
              <a:t>irure</a:t>
            </a:r>
            <a:r>
              <a:rPr spc="-5" dirty="0"/>
              <a:t> </a:t>
            </a:r>
            <a:r>
              <a:rPr dirty="0"/>
              <a:t>dolor</a:t>
            </a:r>
            <a:r>
              <a:rPr spc="-5" dirty="0"/>
              <a:t> </a:t>
            </a:r>
            <a:r>
              <a:rPr spc="-25" dirty="0"/>
              <a:t>in </a:t>
            </a:r>
            <a:r>
              <a:rPr dirty="0"/>
              <a:t>reprehenderit</a:t>
            </a:r>
            <a:r>
              <a:rPr spc="5" dirty="0"/>
              <a:t> </a:t>
            </a:r>
            <a:r>
              <a:rPr dirty="0"/>
              <a:t>in</a:t>
            </a:r>
            <a:r>
              <a:rPr spc="10" dirty="0"/>
              <a:t> </a:t>
            </a:r>
            <a:r>
              <a:rPr dirty="0"/>
              <a:t>voluptate</a:t>
            </a:r>
            <a:r>
              <a:rPr spc="10" dirty="0"/>
              <a:t> </a:t>
            </a:r>
            <a:r>
              <a:rPr dirty="0"/>
              <a:t>velit</a:t>
            </a:r>
            <a:r>
              <a:rPr spc="10" dirty="0"/>
              <a:t> </a:t>
            </a:r>
            <a:r>
              <a:rPr spc="-10" dirty="0"/>
              <a:t>esse</a:t>
            </a:r>
            <a:r>
              <a:rPr spc="10" dirty="0"/>
              <a:t> </a:t>
            </a:r>
            <a:r>
              <a:rPr dirty="0"/>
              <a:t>cillum</a:t>
            </a:r>
            <a:r>
              <a:rPr spc="10" dirty="0"/>
              <a:t> </a:t>
            </a:r>
            <a:r>
              <a:rPr dirty="0"/>
              <a:t>dolore</a:t>
            </a:r>
            <a:r>
              <a:rPr spc="10" dirty="0"/>
              <a:t> </a:t>
            </a:r>
            <a:r>
              <a:rPr dirty="0"/>
              <a:t>eu</a:t>
            </a:r>
            <a:r>
              <a:rPr spc="10" dirty="0"/>
              <a:t> </a:t>
            </a:r>
            <a:r>
              <a:rPr dirty="0"/>
              <a:t>fugiat</a:t>
            </a:r>
            <a:r>
              <a:rPr spc="10" dirty="0"/>
              <a:t> </a:t>
            </a:r>
            <a:r>
              <a:rPr dirty="0"/>
              <a:t>nulla</a:t>
            </a:r>
            <a:r>
              <a:rPr spc="10" dirty="0"/>
              <a:t> </a:t>
            </a:r>
            <a:r>
              <a:rPr dirty="0"/>
              <a:t>pariatur.</a:t>
            </a:r>
            <a:r>
              <a:rPr spc="10" dirty="0"/>
              <a:t> </a:t>
            </a:r>
            <a:r>
              <a:rPr spc="-10" dirty="0"/>
              <a:t>Excepteur</a:t>
            </a:r>
            <a:r>
              <a:rPr spc="10" dirty="0"/>
              <a:t> </a:t>
            </a:r>
            <a:r>
              <a:rPr dirty="0"/>
              <a:t>sint</a:t>
            </a:r>
            <a:r>
              <a:rPr spc="10" dirty="0"/>
              <a:t> </a:t>
            </a:r>
            <a:r>
              <a:rPr dirty="0"/>
              <a:t>occaecat</a:t>
            </a:r>
            <a:r>
              <a:rPr spc="10" dirty="0"/>
              <a:t> </a:t>
            </a:r>
            <a:r>
              <a:rPr dirty="0"/>
              <a:t>cupidatat</a:t>
            </a:r>
            <a:r>
              <a:rPr spc="10" dirty="0"/>
              <a:t> </a:t>
            </a:r>
            <a:r>
              <a:rPr dirty="0"/>
              <a:t>non</a:t>
            </a:r>
            <a:r>
              <a:rPr spc="10" dirty="0"/>
              <a:t> </a:t>
            </a:r>
            <a:r>
              <a:rPr dirty="0"/>
              <a:t>proident,</a:t>
            </a:r>
            <a:r>
              <a:rPr spc="10" dirty="0"/>
              <a:t> </a:t>
            </a:r>
            <a:r>
              <a:rPr dirty="0"/>
              <a:t>sunt</a:t>
            </a:r>
            <a:r>
              <a:rPr spc="10" dirty="0"/>
              <a:t> </a:t>
            </a:r>
            <a:r>
              <a:rPr spc="-25" dirty="0"/>
              <a:t>in </a:t>
            </a:r>
            <a:r>
              <a:rPr dirty="0"/>
              <a:t>culpa</a:t>
            </a:r>
            <a:r>
              <a:rPr spc="-5" dirty="0"/>
              <a:t> </a:t>
            </a:r>
            <a:r>
              <a:rPr dirty="0"/>
              <a:t>qui officia deserunt mollit anim</a:t>
            </a:r>
            <a:r>
              <a:rPr spc="-5" dirty="0"/>
              <a:t> </a:t>
            </a:r>
            <a:r>
              <a:rPr dirty="0"/>
              <a:t>id est </a:t>
            </a:r>
            <a:r>
              <a:rPr spc="-10" dirty="0"/>
              <a:t>laborum.</a:t>
            </a:r>
          </a:p>
          <a:p>
            <a:pPr marL="12700" marR="19050">
              <a:lnSpc>
                <a:spcPct val="100000"/>
              </a:lnSpc>
            </a:pPr>
            <a:r>
              <a:rPr spc="-20" dirty="0"/>
              <a:t>Sed</a:t>
            </a:r>
            <a:r>
              <a:rPr spc="5" dirty="0"/>
              <a:t> </a:t>
            </a:r>
            <a:r>
              <a:rPr dirty="0"/>
              <a:t>ut</a:t>
            </a:r>
            <a:r>
              <a:rPr spc="5" dirty="0"/>
              <a:t> </a:t>
            </a:r>
            <a:r>
              <a:rPr dirty="0"/>
              <a:t>perspiciatis</a:t>
            </a:r>
            <a:r>
              <a:rPr spc="5" dirty="0"/>
              <a:t> </a:t>
            </a:r>
            <a:r>
              <a:rPr dirty="0"/>
              <a:t>unde</a:t>
            </a:r>
            <a:r>
              <a:rPr spc="10" dirty="0"/>
              <a:t> </a:t>
            </a:r>
            <a:r>
              <a:rPr dirty="0"/>
              <a:t>omnis</a:t>
            </a:r>
            <a:r>
              <a:rPr spc="5" dirty="0"/>
              <a:t> </a:t>
            </a:r>
            <a:r>
              <a:rPr dirty="0"/>
              <a:t>iste</a:t>
            </a:r>
            <a:r>
              <a:rPr spc="5" dirty="0"/>
              <a:t> </a:t>
            </a:r>
            <a:r>
              <a:rPr dirty="0"/>
              <a:t>natus</a:t>
            </a:r>
            <a:r>
              <a:rPr spc="10" dirty="0"/>
              <a:t> </a:t>
            </a:r>
            <a:r>
              <a:rPr dirty="0"/>
              <a:t>error</a:t>
            </a:r>
            <a:r>
              <a:rPr spc="5" dirty="0"/>
              <a:t> </a:t>
            </a:r>
            <a:r>
              <a:rPr dirty="0"/>
              <a:t>sit</a:t>
            </a:r>
            <a:r>
              <a:rPr spc="5" dirty="0"/>
              <a:t> </a:t>
            </a:r>
            <a:r>
              <a:rPr dirty="0"/>
              <a:t>voluptatem</a:t>
            </a:r>
            <a:r>
              <a:rPr spc="5" dirty="0"/>
              <a:t> </a:t>
            </a:r>
            <a:r>
              <a:rPr dirty="0"/>
              <a:t>accusantium</a:t>
            </a:r>
            <a:r>
              <a:rPr spc="10" dirty="0"/>
              <a:t> </a:t>
            </a:r>
            <a:r>
              <a:rPr dirty="0"/>
              <a:t>doloremque</a:t>
            </a:r>
            <a:r>
              <a:rPr spc="5" dirty="0"/>
              <a:t> </a:t>
            </a:r>
            <a:r>
              <a:rPr dirty="0"/>
              <a:t>laudantium,</a:t>
            </a:r>
            <a:r>
              <a:rPr spc="5" dirty="0"/>
              <a:t> </a:t>
            </a:r>
            <a:r>
              <a:rPr dirty="0"/>
              <a:t>totam</a:t>
            </a:r>
            <a:r>
              <a:rPr spc="10" dirty="0"/>
              <a:t> </a:t>
            </a:r>
            <a:r>
              <a:rPr dirty="0"/>
              <a:t>rem</a:t>
            </a:r>
            <a:r>
              <a:rPr spc="5" dirty="0"/>
              <a:t> </a:t>
            </a:r>
            <a:r>
              <a:rPr dirty="0"/>
              <a:t>aperiam,</a:t>
            </a:r>
            <a:r>
              <a:rPr spc="5" dirty="0"/>
              <a:t> </a:t>
            </a:r>
            <a:r>
              <a:rPr spc="-10" dirty="0"/>
              <a:t>eaque </a:t>
            </a:r>
            <a:r>
              <a:rPr dirty="0"/>
              <a:t>ipsa</a:t>
            </a:r>
            <a:r>
              <a:rPr spc="-15" dirty="0"/>
              <a:t> </a:t>
            </a:r>
            <a:r>
              <a:rPr dirty="0"/>
              <a:t>quae</a:t>
            </a:r>
            <a:r>
              <a:rPr spc="-15" dirty="0"/>
              <a:t> </a:t>
            </a:r>
            <a:r>
              <a:rPr dirty="0"/>
              <a:t>ab</a:t>
            </a:r>
            <a:r>
              <a:rPr spc="-15" dirty="0"/>
              <a:t> </a:t>
            </a:r>
            <a:r>
              <a:rPr dirty="0"/>
              <a:t>illo</a:t>
            </a:r>
            <a:r>
              <a:rPr spc="-15" dirty="0"/>
              <a:t> </a:t>
            </a:r>
            <a:r>
              <a:rPr dirty="0"/>
              <a:t>inventore</a:t>
            </a:r>
            <a:r>
              <a:rPr spc="-15" dirty="0"/>
              <a:t> </a:t>
            </a:r>
            <a:r>
              <a:rPr dirty="0"/>
              <a:t>veritatis</a:t>
            </a:r>
            <a:r>
              <a:rPr spc="-15" dirty="0"/>
              <a:t> </a:t>
            </a:r>
            <a:r>
              <a:rPr dirty="0"/>
              <a:t>et</a:t>
            </a:r>
            <a:r>
              <a:rPr spc="-15" dirty="0"/>
              <a:t> </a:t>
            </a:r>
            <a:r>
              <a:rPr dirty="0"/>
              <a:t>quasi</a:t>
            </a:r>
            <a:r>
              <a:rPr spc="-10" dirty="0"/>
              <a:t> </a:t>
            </a:r>
            <a:r>
              <a:rPr dirty="0"/>
              <a:t>architecto</a:t>
            </a:r>
            <a:r>
              <a:rPr spc="-15" dirty="0"/>
              <a:t> </a:t>
            </a:r>
            <a:r>
              <a:rPr dirty="0"/>
              <a:t>beatae</a:t>
            </a:r>
            <a:r>
              <a:rPr spc="-15" dirty="0"/>
              <a:t> </a:t>
            </a:r>
            <a:r>
              <a:rPr dirty="0"/>
              <a:t>vitae</a:t>
            </a:r>
            <a:r>
              <a:rPr spc="-15" dirty="0"/>
              <a:t> </a:t>
            </a:r>
            <a:r>
              <a:rPr dirty="0"/>
              <a:t>dicta</a:t>
            </a:r>
            <a:r>
              <a:rPr spc="-15" dirty="0"/>
              <a:t> </a:t>
            </a:r>
            <a:r>
              <a:rPr dirty="0"/>
              <a:t>sunt</a:t>
            </a:r>
            <a:r>
              <a:rPr spc="-15" dirty="0"/>
              <a:t> </a:t>
            </a:r>
            <a:r>
              <a:rPr dirty="0"/>
              <a:t>explicabo.</a:t>
            </a:r>
            <a:r>
              <a:rPr spc="-15" dirty="0"/>
              <a:t> </a:t>
            </a:r>
            <a:r>
              <a:rPr spc="-10" dirty="0"/>
              <a:t>Nemo </a:t>
            </a:r>
            <a:r>
              <a:rPr dirty="0"/>
              <a:t>enim</a:t>
            </a:r>
            <a:r>
              <a:rPr spc="-15" dirty="0"/>
              <a:t> </a:t>
            </a:r>
            <a:r>
              <a:rPr dirty="0"/>
              <a:t>ipsam</a:t>
            </a:r>
            <a:r>
              <a:rPr spc="-15" dirty="0"/>
              <a:t> </a:t>
            </a:r>
            <a:r>
              <a:rPr dirty="0"/>
              <a:t>voluptatem</a:t>
            </a:r>
            <a:r>
              <a:rPr spc="-15" dirty="0"/>
              <a:t> </a:t>
            </a:r>
            <a:r>
              <a:rPr spc="-20" dirty="0"/>
              <a:t>quia </a:t>
            </a:r>
            <a:r>
              <a:rPr dirty="0"/>
              <a:t>voluptas sit aspernatur aut odit aut fugit, sed quia consequuntur </a:t>
            </a:r>
            <a:r>
              <a:rPr spc="-10" dirty="0"/>
              <a:t>magni</a:t>
            </a:r>
            <a:r>
              <a:rPr dirty="0"/>
              <a:t> dolores eos qui ratione</a:t>
            </a:r>
            <a:r>
              <a:rPr spc="5" dirty="0"/>
              <a:t> </a:t>
            </a:r>
            <a:r>
              <a:rPr dirty="0"/>
              <a:t>voluptatem sequi nesciunt. </a:t>
            </a:r>
            <a:r>
              <a:rPr spc="-10" dirty="0"/>
              <a:t>Neque </a:t>
            </a:r>
            <a:r>
              <a:rPr dirty="0"/>
              <a:t>porro</a:t>
            </a:r>
            <a:r>
              <a:rPr spc="-5" dirty="0"/>
              <a:t> </a:t>
            </a:r>
            <a:r>
              <a:rPr dirty="0"/>
              <a:t>quisquam</a:t>
            </a:r>
            <a:r>
              <a:rPr spc="-5" dirty="0"/>
              <a:t> </a:t>
            </a:r>
            <a:r>
              <a:rPr dirty="0"/>
              <a:t>est, qui</a:t>
            </a:r>
            <a:r>
              <a:rPr spc="-5" dirty="0"/>
              <a:t> </a:t>
            </a:r>
            <a:r>
              <a:rPr dirty="0"/>
              <a:t>dolorem</a:t>
            </a:r>
            <a:r>
              <a:rPr spc="-5" dirty="0"/>
              <a:t> </a:t>
            </a:r>
            <a:r>
              <a:rPr dirty="0"/>
              <a:t>ipsum quia</a:t>
            </a:r>
            <a:r>
              <a:rPr spc="-5" dirty="0"/>
              <a:t> </a:t>
            </a:r>
            <a:r>
              <a:rPr dirty="0"/>
              <a:t>dolor</a:t>
            </a:r>
            <a:r>
              <a:rPr spc="-5" dirty="0"/>
              <a:t> </a:t>
            </a:r>
            <a:r>
              <a:rPr dirty="0"/>
              <a:t>sit amet,</a:t>
            </a:r>
            <a:r>
              <a:rPr spc="-5" dirty="0"/>
              <a:t> </a:t>
            </a:r>
            <a:r>
              <a:rPr dirty="0"/>
              <a:t>consectetur, adipisci</a:t>
            </a:r>
            <a:r>
              <a:rPr spc="-5" dirty="0"/>
              <a:t> </a:t>
            </a:r>
            <a:r>
              <a:rPr dirty="0"/>
              <a:t>velit,</a:t>
            </a:r>
            <a:r>
              <a:rPr spc="-5" dirty="0"/>
              <a:t> </a:t>
            </a:r>
            <a:r>
              <a:rPr dirty="0"/>
              <a:t>sed quia</a:t>
            </a:r>
            <a:r>
              <a:rPr spc="-5" dirty="0"/>
              <a:t> </a:t>
            </a:r>
            <a:r>
              <a:rPr dirty="0"/>
              <a:t>non</a:t>
            </a:r>
            <a:r>
              <a:rPr spc="-5" dirty="0"/>
              <a:t> </a:t>
            </a:r>
            <a:r>
              <a:rPr dirty="0"/>
              <a:t>numquam eius</a:t>
            </a:r>
            <a:r>
              <a:rPr spc="-5" dirty="0"/>
              <a:t> </a:t>
            </a:r>
            <a:r>
              <a:rPr dirty="0"/>
              <a:t>modi </a:t>
            </a:r>
            <a:r>
              <a:rPr spc="-10" dirty="0"/>
              <a:t>tempora </a:t>
            </a:r>
            <a:r>
              <a:rPr dirty="0"/>
              <a:t>incidunt</a:t>
            </a:r>
            <a:r>
              <a:rPr spc="-10" dirty="0"/>
              <a:t> </a:t>
            </a:r>
            <a:r>
              <a:rPr dirty="0"/>
              <a:t>ut</a:t>
            </a:r>
            <a:r>
              <a:rPr spc="-5" dirty="0"/>
              <a:t> </a:t>
            </a:r>
            <a:r>
              <a:rPr dirty="0"/>
              <a:t>labore</a:t>
            </a:r>
            <a:r>
              <a:rPr spc="-10" dirty="0"/>
              <a:t> </a:t>
            </a:r>
            <a:r>
              <a:rPr dirty="0"/>
              <a:t>et</a:t>
            </a:r>
            <a:r>
              <a:rPr spc="-5" dirty="0"/>
              <a:t> </a:t>
            </a:r>
            <a:r>
              <a:rPr dirty="0"/>
              <a:t>dolore</a:t>
            </a:r>
            <a:r>
              <a:rPr spc="-10" dirty="0"/>
              <a:t> magnam</a:t>
            </a:r>
            <a:r>
              <a:rPr spc="-5" dirty="0"/>
              <a:t> </a:t>
            </a:r>
            <a:r>
              <a:rPr dirty="0"/>
              <a:t>aliquam</a:t>
            </a:r>
            <a:r>
              <a:rPr spc="-10" dirty="0"/>
              <a:t> </a:t>
            </a:r>
            <a:r>
              <a:rPr dirty="0"/>
              <a:t>quaerat</a:t>
            </a:r>
            <a:r>
              <a:rPr spc="-5" dirty="0"/>
              <a:t> </a:t>
            </a:r>
            <a:r>
              <a:rPr dirty="0"/>
              <a:t>voluptatem.</a:t>
            </a:r>
            <a:r>
              <a:rPr spc="-10" dirty="0"/>
              <a:t> </a:t>
            </a:r>
            <a:r>
              <a:rPr dirty="0"/>
              <a:t>Ut</a:t>
            </a:r>
            <a:r>
              <a:rPr spc="-5" dirty="0"/>
              <a:t> </a:t>
            </a:r>
            <a:r>
              <a:rPr dirty="0"/>
              <a:t>enim</a:t>
            </a:r>
            <a:r>
              <a:rPr spc="-10" dirty="0"/>
              <a:t> </a:t>
            </a:r>
            <a:r>
              <a:rPr dirty="0"/>
              <a:t>ad</a:t>
            </a:r>
            <a:r>
              <a:rPr spc="-5" dirty="0"/>
              <a:t> </a:t>
            </a:r>
            <a:r>
              <a:rPr dirty="0"/>
              <a:t>minima</a:t>
            </a:r>
            <a:r>
              <a:rPr spc="-10" dirty="0"/>
              <a:t> veniam,</a:t>
            </a:r>
            <a:r>
              <a:rPr spc="-5" dirty="0"/>
              <a:t> </a:t>
            </a:r>
            <a:r>
              <a:rPr dirty="0"/>
              <a:t>quis</a:t>
            </a:r>
            <a:r>
              <a:rPr spc="-10" dirty="0"/>
              <a:t> </a:t>
            </a:r>
            <a:r>
              <a:rPr dirty="0"/>
              <a:t>nostrum</a:t>
            </a:r>
            <a:r>
              <a:rPr spc="-5" dirty="0"/>
              <a:t> </a:t>
            </a:r>
            <a:r>
              <a:rPr dirty="0"/>
              <a:t>exercitationem</a:t>
            </a:r>
            <a:r>
              <a:rPr spc="-10" dirty="0"/>
              <a:t> ullam </a:t>
            </a:r>
            <a:r>
              <a:rPr dirty="0"/>
              <a:t>corporis</a:t>
            </a:r>
            <a:r>
              <a:rPr spc="-5" dirty="0"/>
              <a:t> </a:t>
            </a:r>
            <a:r>
              <a:rPr dirty="0"/>
              <a:t>suscipit laboriosam,</a:t>
            </a:r>
            <a:r>
              <a:rPr spc="-5" dirty="0"/>
              <a:t> </a:t>
            </a:r>
            <a:r>
              <a:rPr dirty="0"/>
              <a:t>nisi ut aliquid</a:t>
            </a:r>
            <a:r>
              <a:rPr spc="-5" dirty="0"/>
              <a:t> </a:t>
            </a:r>
            <a:r>
              <a:rPr spc="-20" dirty="0"/>
              <a:t>ex</a:t>
            </a:r>
            <a:r>
              <a:rPr dirty="0"/>
              <a:t> </a:t>
            </a:r>
            <a:r>
              <a:rPr spc="-20" dirty="0"/>
              <a:t>ea</a:t>
            </a:r>
            <a:r>
              <a:rPr dirty="0"/>
              <a:t> commodi</a:t>
            </a:r>
            <a:r>
              <a:rPr spc="-5" dirty="0"/>
              <a:t> </a:t>
            </a:r>
            <a:r>
              <a:rPr dirty="0"/>
              <a:t>consequatur? </a:t>
            </a:r>
            <a:r>
              <a:rPr spc="-20" dirty="0"/>
              <a:t>Quis</a:t>
            </a:r>
            <a:r>
              <a:rPr dirty="0"/>
              <a:t> autem</a:t>
            </a:r>
            <a:r>
              <a:rPr spc="-5" dirty="0"/>
              <a:t> </a:t>
            </a:r>
            <a:r>
              <a:rPr spc="-20" dirty="0"/>
              <a:t>vel</a:t>
            </a:r>
            <a:r>
              <a:rPr dirty="0"/>
              <a:t> eum iure</a:t>
            </a:r>
            <a:r>
              <a:rPr spc="-5" dirty="0"/>
              <a:t> </a:t>
            </a:r>
            <a:r>
              <a:rPr dirty="0"/>
              <a:t>reprehenderit qui in</a:t>
            </a:r>
            <a:r>
              <a:rPr spc="-5" dirty="0"/>
              <a:t> </a:t>
            </a:r>
            <a:r>
              <a:rPr spc="-25" dirty="0"/>
              <a:t>ea </a:t>
            </a:r>
            <a:r>
              <a:rPr dirty="0"/>
              <a:t>voluptate</a:t>
            </a:r>
            <a:r>
              <a:rPr spc="-20" dirty="0"/>
              <a:t> </a:t>
            </a:r>
            <a:r>
              <a:rPr dirty="0"/>
              <a:t>velit</a:t>
            </a:r>
            <a:r>
              <a:rPr spc="-15" dirty="0"/>
              <a:t> </a:t>
            </a:r>
            <a:r>
              <a:rPr spc="-10" dirty="0"/>
              <a:t>esse</a:t>
            </a:r>
            <a:r>
              <a:rPr spc="-20" dirty="0"/>
              <a:t> </a:t>
            </a:r>
            <a:r>
              <a:rPr dirty="0"/>
              <a:t>quam</a:t>
            </a:r>
            <a:r>
              <a:rPr spc="-15" dirty="0"/>
              <a:t> </a:t>
            </a:r>
            <a:r>
              <a:rPr dirty="0"/>
              <a:t>nihil</a:t>
            </a:r>
            <a:r>
              <a:rPr spc="-20" dirty="0"/>
              <a:t> </a:t>
            </a:r>
            <a:r>
              <a:rPr dirty="0"/>
              <a:t>molestiae</a:t>
            </a:r>
            <a:r>
              <a:rPr spc="-15" dirty="0"/>
              <a:t> </a:t>
            </a:r>
            <a:r>
              <a:rPr dirty="0"/>
              <a:t>consequatur,</a:t>
            </a:r>
            <a:r>
              <a:rPr spc="-20" dirty="0"/>
              <a:t> vel</a:t>
            </a:r>
            <a:r>
              <a:rPr spc="-15" dirty="0"/>
              <a:t> </a:t>
            </a:r>
            <a:r>
              <a:rPr dirty="0"/>
              <a:t>illum</a:t>
            </a:r>
            <a:r>
              <a:rPr spc="-20" dirty="0"/>
              <a:t> </a:t>
            </a:r>
            <a:r>
              <a:rPr dirty="0"/>
              <a:t>qui</a:t>
            </a:r>
            <a:r>
              <a:rPr spc="-15" dirty="0"/>
              <a:t> </a:t>
            </a:r>
            <a:r>
              <a:rPr dirty="0"/>
              <a:t>dolorem</a:t>
            </a:r>
            <a:r>
              <a:rPr spc="-15" dirty="0"/>
              <a:t> </a:t>
            </a:r>
            <a:r>
              <a:rPr dirty="0"/>
              <a:t>eum</a:t>
            </a:r>
            <a:r>
              <a:rPr spc="-20" dirty="0"/>
              <a:t> </a:t>
            </a:r>
            <a:r>
              <a:rPr dirty="0"/>
              <a:t>fugiat</a:t>
            </a:r>
            <a:r>
              <a:rPr spc="-15" dirty="0"/>
              <a:t> </a:t>
            </a:r>
            <a:r>
              <a:rPr dirty="0"/>
              <a:t>quo</a:t>
            </a:r>
            <a:r>
              <a:rPr spc="-20" dirty="0"/>
              <a:t> </a:t>
            </a:r>
            <a:r>
              <a:rPr dirty="0"/>
              <a:t>voluptas</a:t>
            </a:r>
            <a:r>
              <a:rPr spc="-15" dirty="0"/>
              <a:t> </a:t>
            </a:r>
            <a:r>
              <a:rPr dirty="0"/>
              <a:t>nulla</a:t>
            </a:r>
            <a:r>
              <a:rPr spc="-20" dirty="0"/>
              <a:t> </a:t>
            </a:r>
            <a:r>
              <a:rPr spc="-10" dirty="0"/>
              <a:t>pariatur?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Lorem</a:t>
            </a:r>
            <a:r>
              <a:rPr spc="-190" dirty="0"/>
              <a:t> </a:t>
            </a:r>
            <a:r>
              <a:rPr spc="-35" dirty="0"/>
              <a:t>ipsum</a:t>
            </a:r>
            <a:r>
              <a:rPr spc="-190" dirty="0"/>
              <a:t> </a:t>
            </a:r>
            <a:r>
              <a:rPr dirty="0"/>
              <a:t>dolor</a:t>
            </a:r>
            <a:r>
              <a:rPr spc="-185" dirty="0"/>
              <a:t> </a:t>
            </a:r>
            <a:r>
              <a:rPr dirty="0"/>
              <a:t>sit</a:t>
            </a:r>
            <a:r>
              <a:rPr spc="-190" dirty="0"/>
              <a:t> </a:t>
            </a:r>
            <a:r>
              <a:rPr spc="-20" dirty="0"/>
              <a:t>amet</a:t>
            </a:r>
          </a:p>
        </p:txBody>
      </p:sp>
      <p:sp>
        <p:nvSpPr>
          <p:cNvPr id="7" name="Holder 4">
            <a:extLst>
              <a:ext uri="{FF2B5EF4-FFF2-40B4-BE49-F238E27FC236}">
                <a16:creationId xmlns:a16="http://schemas.microsoft.com/office/drawing/2014/main" id="{1A1C494E-B2B0-C745-9F88-B7483092F7A4}"/>
              </a:ext>
            </a:extLst>
          </p:cNvPr>
          <p:cNvSpPr txBox="1">
            <a:spLocks/>
          </p:cNvSpPr>
          <p:nvPr/>
        </p:nvSpPr>
        <p:spPr>
          <a:xfrm>
            <a:off x="8229600" y="6066631"/>
            <a:ext cx="3508899" cy="410369"/>
          </a:xfrm>
          <a:prstGeom prst="rect">
            <a:avLst/>
          </a:prstGeom>
        </p:spPr>
        <p:txBody>
          <a:bodyPr lIns="0" tIns="0" rIns="0" bIns="0"/>
          <a:lstStyle>
            <a:defPPr>
              <a:defRPr kern="0"/>
            </a:defPPr>
            <a:lvl1pPr algn="r"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76860" marR="5080" indent="-264795">
              <a:lnSpc>
                <a:spcPts val="1400"/>
              </a:lnSpc>
              <a:spcBef>
                <a:spcPts val="434"/>
              </a:spcBef>
            </a:pPr>
            <a:r>
              <a:rPr lang="it-IT" spc="-20" dirty="0"/>
              <a:t>Convegno</a:t>
            </a:r>
            <a:r>
              <a:rPr lang="it-IT" spc="45" dirty="0"/>
              <a:t> </a:t>
            </a:r>
            <a:r>
              <a:rPr lang="it-IT" dirty="0"/>
              <a:t>Scientifico | 19 • 21</a:t>
            </a:r>
            <a:r>
              <a:rPr lang="it-IT" spc="45" dirty="0"/>
              <a:t> </a:t>
            </a:r>
            <a:r>
              <a:rPr lang="it-IT" spc="-10" dirty="0"/>
              <a:t>Maggio</a:t>
            </a:r>
            <a:r>
              <a:rPr lang="it-IT" spc="45" dirty="0"/>
              <a:t> </a:t>
            </a:r>
            <a:r>
              <a:rPr lang="it-IT" dirty="0"/>
              <a:t>2025</a:t>
            </a:r>
          </a:p>
          <a:p>
            <a:pPr marL="276860" marR="5080" indent="-264795">
              <a:lnSpc>
                <a:spcPts val="1400"/>
              </a:lnSpc>
              <a:spcBef>
                <a:spcPts val="434"/>
              </a:spcBef>
            </a:pPr>
            <a:r>
              <a:rPr lang="it-IT" spc="-10" dirty="0"/>
              <a:t>Università</a:t>
            </a:r>
            <a:r>
              <a:rPr lang="it-IT" spc="-40" dirty="0"/>
              <a:t> </a:t>
            </a:r>
            <a:r>
              <a:rPr lang="it-IT" dirty="0"/>
              <a:t>degli</a:t>
            </a:r>
            <a:r>
              <a:rPr lang="it-IT" spc="-40" dirty="0"/>
              <a:t> </a:t>
            </a:r>
            <a:r>
              <a:rPr lang="it-IT" dirty="0"/>
              <a:t>Studi</a:t>
            </a:r>
            <a:r>
              <a:rPr lang="it-IT" spc="-40" dirty="0"/>
              <a:t> </a:t>
            </a:r>
            <a:r>
              <a:rPr lang="it-IT" dirty="0"/>
              <a:t>di</a:t>
            </a:r>
            <a:r>
              <a:rPr lang="it-IT" spc="-40" dirty="0"/>
              <a:t> </a:t>
            </a:r>
            <a:r>
              <a:rPr lang="it-IT" dirty="0"/>
              <a:t>Milano-</a:t>
            </a:r>
            <a:r>
              <a:rPr lang="it-IT" spc="-10" dirty="0"/>
              <a:t>Bicocca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E5D1B0E6-56DF-8445-BFAB-AEBA58EDC029}"/>
              </a:ext>
            </a:extLst>
          </p:cNvPr>
          <p:cNvSpPr/>
          <p:nvPr/>
        </p:nvSpPr>
        <p:spPr>
          <a:xfrm>
            <a:off x="10599309" y="327660"/>
            <a:ext cx="1143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/>
              <a:t>Logo ente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12019" y="2458224"/>
            <a:ext cx="4408170" cy="265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Lorem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ipsum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70" dirty="0">
                <a:latin typeface="Arial"/>
                <a:cs typeface="Arial"/>
              </a:rPr>
              <a:t>dolor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70" dirty="0">
                <a:latin typeface="Arial"/>
                <a:cs typeface="Arial"/>
              </a:rPr>
              <a:t>sit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amet</a:t>
            </a:r>
            <a:endParaRPr sz="2000">
              <a:latin typeface="Arial"/>
              <a:cs typeface="Arial"/>
            </a:endParaRPr>
          </a:p>
          <a:p>
            <a:pPr marL="17145" marR="38100">
              <a:lnSpc>
                <a:spcPct val="100000"/>
              </a:lnSpc>
              <a:spcBef>
                <a:spcPts val="1040"/>
              </a:spcBef>
            </a:pPr>
            <a:r>
              <a:rPr sz="1200" dirty="0">
                <a:latin typeface="Arial"/>
                <a:cs typeface="Arial"/>
              </a:rPr>
              <a:t>Lorem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ipsum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dolor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sit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amet,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consectetur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adipiscing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elit,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sed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25" dirty="0">
                <a:latin typeface="Arial"/>
                <a:cs typeface="Arial"/>
              </a:rPr>
              <a:t>do </a:t>
            </a:r>
            <a:r>
              <a:rPr sz="1200" dirty="0">
                <a:latin typeface="Arial"/>
                <a:cs typeface="Arial"/>
              </a:rPr>
              <a:t>eiusmod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tempor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incididunt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ut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labore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et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dolore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spc="-20" dirty="0">
                <a:latin typeface="Arial"/>
                <a:cs typeface="Arial"/>
              </a:rPr>
              <a:t>magna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aliqua.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spc="-25" dirty="0">
                <a:latin typeface="Arial"/>
                <a:cs typeface="Arial"/>
              </a:rPr>
              <a:t>Ut </a:t>
            </a:r>
            <a:r>
              <a:rPr sz="1200" dirty="0">
                <a:latin typeface="Arial"/>
                <a:cs typeface="Arial"/>
              </a:rPr>
              <a:t>enim ad minim </a:t>
            </a:r>
            <a:r>
              <a:rPr sz="1200" spc="-10" dirty="0">
                <a:latin typeface="Arial"/>
                <a:cs typeface="Arial"/>
              </a:rPr>
              <a:t>veniam,</a:t>
            </a:r>
            <a:r>
              <a:rPr sz="1200" dirty="0">
                <a:latin typeface="Arial"/>
                <a:cs typeface="Arial"/>
              </a:rPr>
              <a:t> quis nostrud exercitation ullamco </a:t>
            </a:r>
            <a:r>
              <a:rPr sz="1200" spc="-10" dirty="0">
                <a:latin typeface="Arial"/>
                <a:cs typeface="Arial"/>
              </a:rPr>
              <a:t>laboris </a:t>
            </a:r>
            <a:r>
              <a:rPr sz="1200" dirty="0">
                <a:latin typeface="Arial"/>
                <a:cs typeface="Arial"/>
              </a:rPr>
              <a:t>nisi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ut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aliquip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20" dirty="0">
                <a:latin typeface="Arial"/>
                <a:cs typeface="Arial"/>
              </a:rPr>
              <a:t>ex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20" dirty="0">
                <a:latin typeface="Arial"/>
                <a:cs typeface="Arial"/>
              </a:rPr>
              <a:t>ea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commodo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consequat.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20" dirty="0">
                <a:latin typeface="Arial"/>
                <a:cs typeface="Arial"/>
              </a:rPr>
              <a:t>Duis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aute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irure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dolor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25" dirty="0">
                <a:latin typeface="Arial"/>
                <a:cs typeface="Arial"/>
              </a:rPr>
              <a:t>in </a:t>
            </a:r>
            <a:r>
              <a:rPr sz="1200" dirty="0">
                <a:latin typeface="Arial"/>
                <a:cs typeface="Arial"/>
              </a:rPr>
              <a:t>reprehenderit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 voluptate velit </a:t>
            </a:r>
            <a:r>
              <a:rPr sz="1200" spc="-10" dirty="0">
                <a:latin typeface="Arial"/>
                <a:cs typeface="Arial"/>
              </a:rPr>
              <a:t>esse</a:t>
            </a:r>
            <a:r>
              <a:rPr sz="1200" dirty="0">
                <a:latin typeface="Arial"/>
                <a:cs typeface="Arial"/>
              </a:rPr>
              <a:t> cillum dolore eu fugiat </a:t>
            </a:r>
            <a:r>
              <a:rPr sz="1200" spc="-10" dirty="0">
                <a:latin typeface="Arial"/>
                <a:cs typeface="Arial"/>
              </a:rPr>
              <a:t>nulla </a:t>
            </a:r>
            <a:r>
              <a:rPr sz="1200" dirty="0">
                <a:latin typeface="Arial"/>
                <a:cs typeface="Arial"/>
              </a:rPr>
              <a:t>pariatur.</a:t>
            </a:r>
            <a:r>
              <a:rPr sz="1200" spc="3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Excepteur</a:t>
            </a:r>
            <a:r>
              <a:rPr sz="1200" spc="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sint</a:t>
            </a:r>
            <a:r>
              <a:rPr sz="1200" spc="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occaecat</a:t>
            </a:r>
            <a:r>
              <a:rPr sz="1200" spc="3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cupidatat</a:t>
            </a:r>
            <a:r>
              <a:rPr sz="1200" spc="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non</a:t>
            </a:r>
            <a:r>
              <a:rPr sz="1200" spc="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proident,</a:t>
            </a:r>
            <a:r>
              <a:rPr sz="1200" spc="3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sunt</a:t>
            </a:r>
            <a:r>
              <a:rPr sz="1200" spc="30" dirty="0">
                <a:latin typeface="Arial"/>
                <a:cs typeface="Arial"/>
              </a:rPr>
              <a:t> </a:t>
            </a:r>
            <a:r>
              <a:rPr sz="1200" spc="-25" dirty="0">
                <a:latin typeface="Arial"/>
                <a:cs typeface="Arial"/>
              </a:rPr>
              <a:t>in </a:t>
            </a:r>
            <a:r>
              <a:rPr sz="1200" dirty="0">
                <a:latin typeface="Arial"/>
                <a:cs typeface="Arial"/>
              </a:rPr>
              <a:t>culpa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qui officia deserunt mollit anim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id est </a:t>
            </a:r>
            <a:r>
              <a:rPr sz="1200" spc="-10" dirty="0">
                <a:latin typeface="Arial"/>
                <a:cs typeface="Arial"/>
              </a:rPr>
              <a:t>laborum.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200">
              <a:latin typeface="Arial"/>
              <a:cs typeface="Arial"/>
            </a:endParaRPr>
          </a:p>
          <a:p>
            <a:pPr marL="17145" marR="5080">
              <a:lnSpc>
                <a:spcPct val="100000"/>
              </a:lnSpc>
            </a:pPr>
            <a:r>
              <a:rPr sz="1200" spc="-20" dirty="0">
                <a:latin typeface="Arial"/>
                <a:cs typeface="Arial"/>
              </a:rPr>
              <a:t>Sed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ut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perspiciatis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unde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omnis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iste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natus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error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sit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voluptatem </a:t>
            </a:r>
            <a:r>
              <a:rPr sz="1200" dirty="0">
                <a:latin typeface="Arial"/>
                <a:cs typeface="Arial"/>
              </a:rPr>
              <a:t>accusantium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doloremque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laudantium,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totam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rem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aperiam,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eaque </a:t>
            </a:r>
            <a:r>
              <a:rPr sz="1200" dirty="0">
                <a:latin typeface="Arial"/>
                <a:cs typeface="Arial"/>
              </a:rPr>
              <a:t>ipsa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quae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ab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illo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inventore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veritatis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et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quasi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architecto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beatae </a:t>
            </a:r>
            <a:r>
              <a:rPr sz="1200" dirty="0">
                <a:latin typeface="Arial"/>
                <a:cs typeface="Arial"/>
              </a:rPr>
              <a:t>vitae dicta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sunt </a:t>
            </a:r>
            <a:r>
              <a:rPr sz="1200" spc="-10" dirty="0">
                <a:latin typeface="Arial"/>
                <a:cs typeface="Arial"/>
              </a:rPr>
              <a:t>explicabo.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Lorem</a:t>
            </a:r>
            <a:r>
              <a:rPr spc="-190" dirty="0"/>
              <a:t> </a:t>
            </a:r>
            <a:r>
              <a:rPr spc="-35" dirty="0"/>
              <a:t>ipsum</a:t>
            </a:r>
            <a:r>
              <a:rPr spc="-190" dirty="0"/>
              <a:t> </a:t>
            </a:r>
            <a:r>
              <a:rPr dirty="0"/>
              <a:t>dolor</a:t>
            </a:r>
            <a:r>
              <a:rPr spc="-185" dirty="0"/>
              <a:t> </a:t>
            </a:r>
            <a:r>
              <a:rPr dirty="0"/>
              <a:t>sit</a:t>
            </a:r>
            <a:r>
              <a:rPr spc="-190" dirty="0"/>
              <a:t> </a:t>
            </a:r>
            <a:r>
              <a:rPr spc="-20" dirty="0"/>
              <a:t>amet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561410" y="2464413"/>
            <a:ext cx="4408170" cy="265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Lorem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ipsum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70" dirty="0">
                <a:latin typeface="Arial"/>
                <a:cs typeface="Arial"/>
              </a:rPr>
              <a:t>dolor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70" dirty="0">
                <a:latin typeface="Arial"/>
                <a:cs typeface="Arial"/>
              </a:rPr>
              <a:t>sit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amet</a:t>
            </a:r>
            <a:endParaRPr sz="2000">
              <a:latin typeface="Arial"/>
              <a:cs typeface="Arial"/>
            </a:endParaRPr>
          </a:p>
          <a:p>
            <a:pPr marL="17145" marR="38100">
              <a:lnSpc>
                <a:spcPct val="100000"/>
              </a:lnSpc>
              <a:spcBef>
                <a:spcPts val="1040"/>
              </a:spcBef>
            </a:pPr>
            <a:r>
              <a:rPr sz="1200" dirty="0">
                <a:latin typeface="Arial"/>
                <a:cs typeface="Arial"/>
              </a:rPr>
              <a:t>Lorem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ipsum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dolor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sit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amet,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consectetur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adipiscing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elit,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sed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25" dirty="0">
                <a:latin typeface="Arial"/>
                <a:cs typeface="Arial"/>
              </a:rPr>
              <a:t>do </a:t>
            </a:r>
            <a:r>
              <a:rPr sz="1200" dirty="0">
                <a:latin typeface="Arial"/>
                <a:cs typeface="Arial"/>
              </a:rPr>
              <a:t>eiusmod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tempor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incididunt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ut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labore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et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dolore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spc="-20" dirty="0">
                <a:latin typeface="Arial"/>
                <a:cs typeface="Arial"/>
              </a:rPr>
              <a:t>magna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aliqua.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spc="-25" dirty="0">
                <a:latin typeface="Arial"/>
                <a:cs typeface="Arial"/>
              </a:rPr>
              <a:t>Ut </a:t>
            </a:r>
            <a:r>
              <a:rPr sz="1200" dirty="0">
                <a:latin typeface="Arial"/>
                <a:cs typeface="Arial"/>
              </a:rPr>
              <a:t>enim ad minim </a:t>
            </a:r>
            <a:r>
              <a:rPr sz="1200" spc="-10" dirty="0">
                <a:latin typeface="Arial"/>
                <a:cs typeface="Arial"/>
              </a:rPr>
              <a:t>veniam,</a:t>
            </a:r>
            <a:r>
              <a:rPr sz="1200" dirty="0">
                <a:latin typeface="Arial"/>
                <a:cs typeface="Arial"/>
              </a:rPr>
              <a:t> quis nostrud exercitation ullamco </a:t>
            </a:r>
            <a:r>
              <a:rPr sz="1200" spc="-10" dirty="0">
                <a:latin typeface="Arial"/>
                <a:cs typeface="Arial"/>
              </a:rPr>
              <a:t>laboris </a:t>
            </a:r>
            <a:r>
              <a:rPr sz="1200" dirty="0">
                <a:latin typeface="Arial"/>
                <a:cs typeface="Arial"/>
              </a:rPr>
              <a:t>nisi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ut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aliquip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20" dirty="0">
                <a:latin typeface="Arial"/>
                <a:cs typeface="Arial"/>
              </a:rPr>
              <a:t>ex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20" dirty="0">
                <a:latin typeface="Arial"/>
                <a:cs typeface="Arial"/>
              </a:rPr>
              <a:t>ea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commodo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consequat.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20" dirty="0">
                <a:latin typeface="Arial"/>
                <a:cs typeface="Arial"/>
              </a:rPr>
              <a:t>Duis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aute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irure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dolor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25" dirty="0">
                <a:latin typeface="Arial"/>
                <a:cs typeface="Arial"/>
              </a:rPr>
              <a:t>in </a:t>
            </a:r>
            <a:r>
              <a:rPr sz="1200" dirty="0">
                <a:latin typeface="Arial"/>
                <a:cs typeface="Arial"/>
              </a:rPr>
              <a:t>reprehenderit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 voluptate velit </a:t>
            </a:r>
            <a:r>
              <a:rPr sz="1200" spc="-10" dirty="0">
                <a:latin typeface="Arial"/>
                <a:cs typeface="Arial"/>
              </a:rPr>
              <a:t>esse</a:t>
            </a:r>
            <a:r>
              <a:rPr sz="1200" dirty="0">
                <a:latin typeface="Arial"/>
                <a:cs typeface="Arial"/>
              </a:rPr>
              <a:t> cillum dolore eu fugiat </a:t>
            </a:r>
            <a:r>
              <a:rPr sz="1200" spc="-10" dirty="0">
                <a:latin typeface="Arial"/>
                <a:cs typeface="Arial"/>
              </a:rPr>
              <a:t>nulla </a:t>
            </a:r>
            <a:r>
              <a:rPr sz="1200" dirty="0">
                <a:latin typeface="Arial"/>
                <a:cs typeface="Arial"/>
              </a:rPr>
              <a:t>pariatur.</a:t>
            </a:r>
            <a:r>
              <a:rPr sz="1200" spc="3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Excepteur</a:t>
            </a:r>
            <a:r>
              <a:rPr sz="1200" spc="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sint</a:t>
            </a:r>
            <a:r>
              <a:rPr sz="1200" spc="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occaecat</a:t>
            </a:r>
            <a:r>
              <a:rPr sz="1200" spc="3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cupidatat</a:t>
            </a:r>
            <a:r>
              <a:rPr sz="1200" spc="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non</a:t>
            </a:r>
            <a:r>
              <a:rPr sz="1200" spc="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proident,</a:t>
            </a:r>
            <a:r>
              <a:rPr sz="1200" spc="3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sunt</a:t>
            </a:r>
            <a:r>
              <a:rPr sz="1200" spc="30" dirty="0">
                <a:latin typeface="Arial"/>
                <a:cs typeface="Arial"/>
              </a:rPr>
              <a:t> </a:t>
            </a:r>
            <a:r>
              <a:rPr sz="1200" spc="-25" dirty="0">
                <a:latin typeface="Arial"/>
                <a:cs typeface="Arial"/>
              </a:rPr>
              <a:t>in </a:t>
            </a:r>
            <a:r>
              <a:rPr sz="1200" dirty="0">
                <a:latin typeface="Arial"/>
                <a:cs typeface="Arial"/>
              </a:rPr>
              <a:t>culpa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qui officia deserunt mollit anim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id est </a:t>
            </a:r>
            <a:r>
              <a:rPr sz="1200" spc="-10" dirty="0">
                <a:latin typeface="Arial"/>
                <a:cs typeface="Arial"/>
              </a:rPr>
              <a:t>laborum.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200">
              <a:latin typeface="Arial"/>
              <a:cs typeface="Arial"/>
            </a:endParaRPr>
          </a:p>
          <a:p>
            <a:pPr marL="17145" marR="5080">
              <a:lnSpc>
                <a:spcPct val="100000"/>
              </a:lnSpc>
            </a:pPr>
            <a:r>
              <a:rPr sz="1200" spc="-20" dirty="0">
                <a:latin typeface="Arial"/>
                <a:cs typeface="Arial"/>
              </a:rPr>
              <a:t>Sed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ut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perspiciatis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unde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omnis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iste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natus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error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sit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voluptatem </a:t>
            </a:r>
            <a:r>
              <a:rPr sz="1200" dirty="0">
                <a:latin typeface="Arial"/>
                <a:cs typeface="Arial"/>
              </a:rPr>
              <a:t>accusantium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doloremque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laudantium,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totam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rem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aperiam,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eaque </a:t>
            </a:r>
            <a:r>
              <a:rPr sz="1200" dirty="0">
                <a:latin typeface="Arial"/>
                <a:cs typeface="Arial"/>
              </a:rPr>
              <a:t>ipsa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quae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ab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illo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inventore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veritatis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et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quasi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architecto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beatae </a:t>
            </a:r>
            <a:r>
              <a:rPr sz="1200" dirty="0">
                <a:latin typeface="Arial"/>
                <a:cs typeface="Arial"/>
              </a:rPr>
              <a:t>vitae dicta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sunt </a:t>
            </a:r>
            <a:r>
              <a:rPr sz="1200" spc="-10" dirty="0">
                <a:latin typeface="Arial"/>
                <a:cs typeface="Arial"/>
              </a:rPr>
              <a:t>explicabo.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Holder 4">
            <a:extLst>
              <a:ext uri="{FF2B5EF4-FFF2-40B4-BE49-F238E27FC236}">
                <a16:creationId xmlns:a16="http://schemas.microsoft.com/office/drawing/2014/main" id="{8D8BF42E-2E1B-8E4B-A8B6-1CC2835F75D6}"/>
              </a:ext>
            </a:extLst>
          </p:cNvPr>
          <p:cNvSpPr txBox="1">
            <a:spLocks/>
          </p:cNvSpPr>
          <p:nvPr/>
        </p:nvSpPr>
        <p:spPr>
          <a:xfrm>
            <a:off x="8229600" y="6066631"/>
            <a:ext cx="3508899" cy="410369"/>
          </a:xfrm>
          <a:prstGeom prst="rect">
            <a:avLst/>
          </a:prstGeom>
        </p:spPr>
        <p:txBody>
          <a:bodyPr lIns="0" tIns="0" rIns="0" bIns="0"/>
          <a:lstStyle>
            <a:defPPr>
              <a:defRPr kern="0"/>
            </a:defPPr>
            <a:lvl1pPr algn="r"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76860" marR="5080" indent="-264795">
              <a:lnSpc>
                <a:spcPts val="1400"/>
              </a:lnSpc>
              <a:spcBef>
                <a:spcPts val="434"/>
              </a:spcBef>
            </a:pPr>
            <a:r>
              <a:rPr lang="it-IT" spc="-20" dirty="0"/>
              <a:t>Convegno</a:t>
            </a:r>
            <a:r>
              <a:rPr lang="it-IT" spc="45" dirty="0"/>
              <a:t> </a:t>
            </a:r>
            <a:r>
              <a:rPr lang="it-IT" dirty="0"/>
              <a:t>Scientifico | 19 • 21</a:t>
            </a:r>
            <a:r>
              <a:rPr lang="it-IT" spc="45" dirty="0"/>
              <a:t> </a:t>
            </a:r>
            <a:r>
              <a:rPr lang="it-IT" spc="-10" dirty="0"/>
              <a:t>Maggio</a:t>
            </a:r>
            <a:r>
              <a:rPr lang="it-IT" spc="45" dirty="0"/>
              <a:t> </a:t>
            </a:r>
            <a:r>
              <a:rPr lang="it-IT" dirty="0"/>
              <a:t>2025</a:t>
            </a:r>
          </a:p>
          <a:p>
            <a:pPr marL="276860" marR="5080" indent="-264795">
              <a:lnSpc>
                <a:spcPts val="1400"/>
              </a:lnSpc>
              <a:spcBef>
                <a:spcPts val="434"/>
              </a:spcBef>
            </a:pPr>
            <a:r>
              <a:rPr lang="it-IT" spc="-10" dirty="0"/>
              <a:t>Università</a:t>
            </a:r>
            <a:r>
              <a:rPr lang="it-IT" spc="-40" dirty="0"/>
              <a:t> </a:t>
            </a:r>
            <a:r>
              <a:rPr lang="it-IT" dirty="0"/>
              <a:t>degli</a:t>
            </a:r>
            <a:r>
              <a:rPr lang="it-IT" spc="-40" dirty="0"/>
              <a:t> </a:t>
            </a:r>
            <a:r>
              <a:rPr lang="it-IT" dirty="0"/>
              <a:t>Studi</a:t>
            </a:r>
            <a:r>
              <a:rPr lang="it-IT" spc="-40" dirty="0"/>
              <a:t> </a:t>
            </a:r>
            <a:r>
              <a:rPr lang="it-IT" dirty="0"/>
              <a:t>di</a:t>
            </a:r>
            <a:r>
              <a:rPr lang="it-IT" spc="-40" dirty="0"/>
              <a:t> </a:t>
            </a:r>
            <a:r>
              <a:rPr lang="it-IT" dirty="0"/>
              <a:t>Milano-</a:t>
            </a:r>
            <a:r>
              <a:rPr lang="it-IT" spc="-10" dirty="0"/>
              <a:t>Bicocca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116AE02D-1BC0-A14F-B5F6-777133F04481}"/>
              </a:ext>
            </a:extLst>
          </p:cNvPr>
          <p:cNvSpPr/>
          <p:nvPr/>
        </p:nvSpPr>
        <p:spPr>
          <a:xfrm>
            <a:off x="10599309" y="327660"/>
            <a:ext cx="1143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/>
              <a:t>Logo ente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12019" y="2458163"/>
            <a:ext cx="4408170" cy="265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Lorem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ipsum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70" dirty="0">
                <a:latin typeface="Arial"/>
                <a:cs typeface="Arial"/>
              </a:rPr>
              <a:t>dolor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70" dirty="0">
                <a:latin typeface="Arial"/>
                <a:cs typeface="Arial"/>
              </a:rPr>
              <a:t>sit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amet</a:t>
            </a:r>
            <a:endParaRPr sz="2000">
              <a:latin typeface="Arial"/>
              <a:cs typeface="Arial"/>
            </a:endParaRPr>
          </a:p>
          <a:p>
            <a:pPr marL="17145" marR="38100">
              <a:lnSpc>
                <a:spcPct val="100000"/>
              </a:lnSpc>
              <a:spcBef>
                <a:spcPts val="1040"/>
              </a:spcBef>
            </a:pPr>
            <a:r>
              <a:rPr sz="1200" dirty="0">
                <a:latin typeface="Arial"/>
                <a:cs typeface="Arial"/>
              </a:rPr>
              <a:t>Lorem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ipsum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dolor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sit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amet,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consectetur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adipiscing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elit,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sed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25" dirty="0">
                <a:latin typeface="Arial"/>
                <a:cs typeface="Arial"/>
              </a:rPr>
              <a:t>do </a:t>
            </a:r>
            <a:r>
              <a:rPr sz="1200" dirty="0">
                <a:latin typeface="Arial"/>
                <a:cs typeface="Arial"/>
              </a:rPr>
              <a:t>eiusmod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tempor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incididunt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ut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labore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et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dolore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spc="-20" dirty="0">
                <a:latin typeface="Arial"/>
                <a:cs typeface="Arial"/>
              </a:rPr>
              <a:t>magna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aliqua.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spc="-25" dirty="0">
                <a:latin typeface="Arial"/>
                <a:cs typeface="Arial"/>
              </a:rPr>
              <a:t>Ut </a:t>
            </a:r>
            <a:r>
              <a:rPr sz="1200" dirty="0">
                <a:latin typeface="Arial"/>
                <a:cs typeface="Arial"/>
              </a:rPr>
              <a:t>enim ad minim </a:t>
            </a:r>
            <a:r>
              <a:rPr sz="1200" spc="-10" dirty="0">
                <a:latin typeface="Arial"/>
                <a:cs typeface="Arial"/>
              </a:rPr>
              <a:t>veniam,</a:t>
            </a:r>
            <a:r>
              <a:rPr sz="1200" dirty="0">
                <a:latin typeface="Arial"/>
                <a:cs typeface="Arial"/>
              </a:rPr>
              <a:t> quis nostrud exercitation ullamco </a:t>
            </a:r>
            <a:r>
              <a:rPr sz="1200" spc="-10" dirty="0">
                <a:latin typeface="Arial"/>
                <a:cs typeface="Arial"/>
              </a:rPr>
              <a:t>laboris </a:t>
            </a:r>
            <a:r>
              <a:rPr sz="1200" dirty="0">
                <a:latin typeface="Arial"/>
                <a:cs typeface="Arial"/>
              </a:rPr>
              <a:t>nisi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ut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aliquip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20" dirty="0">
                <a:latin typeface="Arial"/>
                <a:cs typeface="Arial"/>
              </a:rPr>
              <a:t>ex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20" dirty="0">
                <a:latin typeface="Arial"/>
                <a:cs typeface="Arial"/>
              </a:rPr>
              <a:t>ea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commodo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consequat.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20" dirty="0">
                <a:latin typeface="Arial"/>
                <a:cs typeface="Arial"/>
              </a:rPr>
              <a:t>Duis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aute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irure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dolor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25" dirty="0">
                <a:latin typeface="Arial"/>
                <a:cs typeface="Arial"/>
              </a:rPr>
              <a:t>in </a:t>
            </a:r>
            <a:r>
              <a:rPr sz="1200" dirty="0">
                <a:latin typeface="Arial"/>
                <a:cs typeface="Arial"/>
              </a:rPr>
              <a:t>reprehenderit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 voluptate velit </a:t>
            </a:r>
            <a:r>
              <a:rPr sz="1200" spc="-10" dirty="0">
                <a:latin typeface="Arial"/>
                <a:cs typeface="Arial"/>
              </a:rPr>
              <a:t>esse</a:t>
            </a:r>
            <a:r>
              <a:rPr sz="1200" dirty="0">
                <a:latin typeface="Arial"/>
                <a:cs typeface="Arial"/>
              </a:rPr>
              <a:t> cillum dolore eu fugiat </a:t>
            </a:r>
            <a:r>
              <a:rPr sz="1200" spc="-10" dirty="0">
                <a:latin typeface="Arial"/>
                <a:cs typeface="Arial"/>
              </a:rPr>
              <a:t>nulla </a:t>
            </a:r>
            <a:r>
              <a:rPr sz="1200" dirty="0">
                <a:latin typeface="Arial"/>
                <a:cs typeface="Arial"/>
              </a:rPr>
              <a:t>pariatur.</a:t>
            </a:r>
            <a:r>
              <a:rPr sz="1200" spc="3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Excepteur</a:t>
            </a:r>
            <a:r>
              <a:rPr sz="1200" spc="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sint</a:t>
            </a:r>
            <a:r>
              <a:rPr sz="1200" spc="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occaecat</a:t>
            </a:r>
            <a:r>
              <a:rPr sz="1200" spc="3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cupidatat</a:t>
            </a:r>
            <a:r>
              <a:rPr sz="1200" spc="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non</a:t>
            </a:r>
            <a:r>
              <a:rPr sz="1200" spc="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proident,</a:t>
            </a:r>
            <a:r>
              <a:rPr sz="1200" spc="3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sunt</a:t>
            </a:r>
            <a:r>
              <a:rPr sz="1200" spc="30" dirty="0">
                <a:latin typeface="Arial"/>
                <a:cs typeface="Arial"/>
              </a:rPr>
              <a:t> </a:t>
            </a:r>
            <a:r>
              <a:rPr sz="1200" spc="-25" dirty="0">
                <a:latin typeface="Arial"/>
                <a:cs typeface="Arial"/>
              </a:rPr>
              <a:t>in </a:t>
            </a:r>
            <a:r>
              <a:rPr sz="1200" dirty="0">
                <a:latin typeface="Arial"/>
                <a:cs typeface="Arial"/>
              </a:rPr>
              <a:t>culpa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qui officia deserunt mollit anim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id est </a:t>
            </a:r>
            <a:r>
              <a:rPr sz="1200" spc="-10" dirty="0">
                <a:latin typeface="Arial"/>
                <a:cs typeface="Arial"/>
              </a:rPr>
              <a:t>laborum.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200">
              <a:latin typeface="Arial"/>
              <a:cs typeface="Arial"/>
            </a:endParaRPr>
          </a:p>
          <a:p>
            <a:pPr marL="17145" marR="5080">
              <a:lnSpc>
                <a:spcPct val="100000"/>
              </a:lnSpc>
            </a:pPr>
            <a:r>
              <a:rPr sz="1200" spc="-20" dirty="0">
                <a:latin typeface="Arial"/>
                <a:cs typeface="Arial"/>
              </a:rPr>
              <a:t>Sed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ut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perspiciatis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unde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omnis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iste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natus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error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sit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voluptatem </a:t>
            </a:r>
            <a:r>
              <a:rPr sz="1200" dirty="0">
                <a:latin typeface="Arial"/>
                <a:cs typeface="Arial"/>
              </a:rPr>
              <a:t>accusantium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doloremque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laudantium,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totam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rem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aperiam,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eaque </a:t>
            </a:r>
            <a:r>
              <a:rPr sz="1200" dirty="0">
                <a:latin typeface="Arial"/>
                <a:cs typeface="Arial"/>
              </a:rPr>
              <a:t>ipsa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quae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ab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illo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inventore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veritatis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et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quasi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architecto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beatae </a:t>
            </a:r>
            <a:r>
              <a:rPr sz="1200" dirty="0">
                <a:latin typeface="Arial"/>
                <a:cs typeface="Arial"/>
              </a:rPr>
              <a:t>vitae dicta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sunt </a:t>
            </a:r>
            <a:r>
              <a:rPr sz="1200" spc="-10" dirty="0">
                <a:latin typeface="Arial"/>
                <a:cs typeface="Arial"/>
              </a:rPr>
              <a:t>explicabo.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Lorem</a:t>
            </a:r>
            <a:r>
              <a:rPr spc="-190" dirty="0"/>
              <a:t> </a:t>
            </a:r>
            <a:r>
              <a:rPr spc="-35" dirty="0"/>
              <a:t>ipsum</a:t>
            </a:r>
            <a:r>
              <a:rPr spc="-190" dirty="0"/>
              <a:t> </a:t>
            </a:r>
            <a:r>
              <a:rPr dirty="0"/>
              <a:t>dolor</a:t>
            </a:r>
            <a:r>
              <a:rPr spc="-185" dirty="0"/>
              <a:t> </a:t>
            </a:r>
            <a:r>
              <a:rPr dirty="0"/>
              <a:t>sit</a:t>
            </a:r>
            <a:r>
              <a:rPr spc="-190" dirty="0"/>
              <a:t> </a:t>
            </a:r>
            <a:r>
              <a:rPr spc="-20" dirty="0"/>
              <a:t>amet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24051" y="1953220"/>
            <a:ext cx="3720706" cy="3446286"/>
          </a:xfrm>
          <a:prstGeom prst="rect">
            <a:avLst/>
          </a:prstGeom>
        </p:spPr>
      </p:pic>
      <p:sp>
        <p:nvSpPr>
          <p:cNvPr id="7" name="Holder 4">
            <a:extLst>
              <a:ext uri="{FF2B5EF4-FFF2-40B4-BE49-F238E27FC236}">
                <a16:creationId xmlns:a16="http://schemas.microsoft.com/office/drawing/2014/main" id="{E93FD9E4-B0CF-4B44-9FDC-3015FDE318FE}"/>
              </a:ext>
            </a:extLst>
          </p:cNvPr>
          <p:cNvSpPr txBox="1">
            <a:spLocks/>
          </p:cNvSpPr>
          <p:nvPr/>
        </p:nvSpPr>
        <p:spPr>
          <a:xfrm>
            <a:off x="8229600" y="6066631"/>
            <a:ext cx="3508899" cy="410369"/>
          </a:xfrm>
          <a:prstGeom prst="rect">
            <a:avLst/>
          </a:prstGeom>
        </p:spPr>
        <p:txBody>
          <a:bodyPr lIns="0" tIns="0" rIns="0" bIns="0"/>
          <a:lstStyle>
            <a:defPPr>
              <a:defRPr kern="0"/>
            </a:defPPr>
            <a:lvl1pPr algn="r"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76860" marR="5080" indent="-264795">
              <a:lnSpc>
                <a:spcPts val="1400"/>
              </a:lnSpc>
              <a:spcBef>
                <a:spcPts val="434"/>
              </a:spcBef>
            </a:pPr>
            <a:r>
              <a:rPr lang="it-IT" spc="-20" dirty="0"/>
              <a:t>Convegno</a:t>
            </a:r>
            <a:r>
              <a:rPr lang="it-IT" spc="45" dirty="0"/>
              <a:t> </a:t>
            </a:r>
            <a:r>
              <a:rPr lang="it-IT" dirty="0"/>
              <a:t>Scientifico | 19 • 21</a:t>
            </a:r>
            <a:r>
              <a:rPr lang="it-IT" spc="45" dirty="0"/>
              <a:t> </a:t>
            </a:r>
            <a:r>
              <a:rPr lang="it-IT" spc="-10" dirty="0"/>
              <a:t>Maggio</a:t>
            </a:r>
            <a:r>
              <a:rPr lang="it-IT" spc="45" dirty="0"/>
              <a:t> </a:t>
            </a:r>
            <a:r>
              <a:rPr lang="it-IT" dirty="0"/>
              <a:t>2025</a:t>
            </a:r>
          </a:p>
          <a:p>
            <a:pPr marL="276860" marR="5080" indent="-264795">
              <a:lnSpc>
                <a:spcPts val="1400"/>
              </a:lnSpc>
              <a:spcBef>
                <a:spcPts val="434"/>
              </a:spcBef>
            </a:pPr>
            <a:r>
              <a:rPr lang="it-IT" spc="-10" dirty="0"/>
              <a:t>Università</a:t>
            </a:r>
            <a:r>
              <a:rPr lang="it-IT" spc="-40" dirty="0"/>
              <a:t> </a:t>
            </a:r>
            <a:r>
              <a:rPr lang="it-IT" dirty="0"/>
              <a:t>degli</a:t>
            </a:r>
            <a:r>
              <a:rPr lang="it-IT" spc="-40" dirty="0"/>
              <a:t> </a:t>
            </a:r>
            <a:r>
              <a:rPr lang="it-IT" dirty="0"/>
              <a:t>Studi</a:t>
            </a:r>
            <a:r>
              <a:rPr lang="it-IT" spc="-40" dirty="0"/>
              <a:t> </a:t>
            </a:r>
            <a:r>
              <a:rPr lang="it-IT" dirty="0"/>
              <a:t>di</a:t>
            </a:r>
            <a:r>
              <a:rPr lang="it-IT" spc="-40" dirty="0"/>
              <a:t> </a:t>
            </a:r>
            <a:r>
              <a:rPr lang="it-IT" dirty="0"/>
              <a:t>Milano-</a:t>
            </a:r>
            <a:r>
              <a:rPr lang="it-IT" spc="-10" dirty="0"/>
              <a:t>Bicocca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8BB9C85B-6C47-CF40-B3A1-FF6C3C6D7313}"/>
              </a:ext>
            </a:extLst>
          </p:cNvPr>
          <p:cNvSpPr/>
          <p:nvPr/>
        </p:nvSpPr>
        <p:spPr>
          <a:xfrm>
            <a:off x="10599309" y="327660"/>
            <a:ext cx="1143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/>
              <a:t>Logo ente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17300" y="2458163"/>
            <a:ext cx="4403090" cy="265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32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Lorem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ipsum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70" dirty="0">
                <a:latin typeface="Arial"/>
                <a:cs typeface="Arial"/>
              </a:rPr>
              <a:t>dolor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70" dirty="0">
                <a:latin typeface="Arial"/>
                <a:cs typeface="Arial"/>
              </a:rPr>
              <a:t>sit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amet</a:t>
            </a:r>
            <a:endParaRPr sz="2000">
              <a:latin typeface="Arial"/>
              <a:cs typeface="Arial"/>
            </a:endParaRPr>
          </a:p>
          <a:p>
            <a:pPr marL="12700" marR="38100">
              <a:lnSpc>
                <a:spcPct val="100000"/>
              </a:lnSpc>
              <a:spcBef>
                <a:spcPts val="1040"/>
              </a:spcBef>
            </a:pPr>
            <a:r>
              <a:rPr sz="1200" dirty="0">
                <a:latin typeface="Arial"/>
                <a:cs typeface="Arial"/>
              </a:rPr>
              <a:t>Lorem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ipsum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dolor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sit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amet,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consectetur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adipiscing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elit,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sed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25" dirty="0">
                <a:latin typeface="Arial"/>
                <a:cs typeface="Arial"/>
              </a:rPr>
              <a:t>do </a:t>
            </a:r>
            <a:r>
              <a:rPr sz="1200" dirty="0">
                <a:latin typeface="Arial"/>
                <a:cs typeface="Arial"/>
              </a:rPr>
              <a:t>eiusmod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tempor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incididunt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ut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labore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et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dolore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spc="-20" dirty="0">
                <a:latin typeface="Arial"/>
                <a:cs typeface="Arial"/>
              </a:rPr>
              <a:t>magna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aliqua.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spc="-25" dirty="0">
                <a:latin typeface="Arial"/>
                <a:cs typeface="Arial"/>
              </a:rPr>
              <a:t>Ut </a:t>
            </a:r>
            <a:r>
              <a:rPr sz="1200" dirty="0">
                <a:latin typeface="Arial"/>
                <a:cs typeface="Arial"/>
              </a:rPr>
              <a:t>enim ad minim </a:t>
            </a:r>
            <a:r>
              <a:rPr sz="1200" spc="-10" dirty="0">
                <a:latin typeface="Arial"/>
                <a:cs typeface="Arial"/>
              </a:rPr>
              <a:t>veniam,</a:t>
            </a:r>
            <a:r>
              <a:rPr sz="1200" dirty="0">
                <a:latin typeface="Arial"/>
                <a:cs typeface="Arial"/>
              </a:rPr>
              <a:t> quis nostrud exercitation ullamco </a:t>
            </a:r>
            <a:r>
              <a:rPr sz="1200" spc="-10" dirty="0">
                <a:latin typeface="Arial"/>
                <a:cs typeface="Arial"/>
              </a:rPr>
              <a:t>laboris </a:t>
            </a:r>
            <a:r>
              <a:rPr sz="1200" dirty="0">
                <a:latin typeface="Arial"/>
                <a:cs typeface="Arial"/>
              </a:rPr>
              <a:t>nisi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ut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aliquip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20" dirty="0">
                <a:latin typeface="Arial"/>
                <a:cs typeface="Arial"/>
              </a:rPr>
              <a:t>ex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20" dirty="0">
                <a:latin typeface="Arial"/>
                <a:cs typeface="Arial"/>
              </a:rPr>
              <a:t>ea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commodo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consequat.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20" dirty="0">
                <a:latin typeface="Arial"/>
                <a:cs typeface="Arial"/>
              </a:rPr>
              <a:t>Duis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aute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irure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dolor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25" dirty="0">
                <a:latin typeface="Arial"/>
                <a:cs typeface="Arial"/>
              </a:rPr>
              <a:t>in </a:t>
            </a:r>
            <a:r>
              <a:rPr sz="1200" dirty="0">
                <a:latin typeface="Arial"/>
                <a:cs typeface="Arial"/>
              </a:rPr>
              <a:t>reprehenderit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 voluptate velit </a:t>
            </a:r>
            <a:r>
              <a:rPr sz="1200" spc="-10" dirty="0">
                <a:latin typeface="Arial"/>
                <a:cs typeface="Arial"/>
              </a:rPr>
              <a:t>esse</a:t>
            </a:r>
            <a:r>
              <a:rPr sz="1200" dirty="0">
                <a:latin typeface="Arial"/>
                <a:cs typeface="Arial"/>
              </a:rPr>
              <a:t> cillum dolore eu fugiat </a:t>
            </a:r>
            <a:r>
              <a:rPr sz="1200" spc="-10" dirty="0">
                <a:latin typeface="Arial"/>
                <a:cs typeface="Arial"/>
              </a:rPr>
              <a:t>nulla </a:t>
            </a:r>
            <a:r>
              <a:rPr sz="1200" dirty="0">
                <a:latin typeface="Arial"/>
                <a:cs typeface="Arial"/>
              </a:rPr>
              <a:t>pariatur.</a:t>
            </a:r>
            <a:r>
              <a:rPr sz="1200" spc="3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Excepteur</a:t>
            </a:r>
            <a:r>
              <a:rPr sz="1200" spc="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sint</a:t>
            </a:r>
            <a:r>
              <a:rPr sz="1200" spc="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occaecat</a:t>
            </a:r>
            <a:r>
              <a:rPr sz="1200" spc="3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cupidatat</a:t>
            </a:r>
            <a:r>
              <a:rPr sz="1200" spc="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non</a:t>
            </a:r>
            <a:r>
              <a:rPr sz="1200" spc="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proident,</a:t>
            </a:r>
            <a:r>
              <a:rPr sz="1200" spc="3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sunt</a:t>
            </a:r>
            <a:r>
              <a:rPr sz="1200" spc="30" dirty="0">
                <a:latin typeface="Arial"/>
                <a:cs typeface="Arial"/>
              </a:rPr>
              <a:t> </a:t>
            </a:r>
            <a:r>
              <a:rPr sz="1200" spc="-25" dirty="0">
                <a:latin typeface="Arial"/>
                <a:cs typeface="Arial"/>
              </a:rPr>
              <a:t>in </a:t>
            </a:r>
            <a:r>
              <a:rPr sz="1200" dirty="0">
                <a:latin typeface="Arial"/>
                <a:cs typeface="Arial"/>
              </a:rPr>
              <a:t>culpa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qui officia deserunt mollit anim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id est </a:t>
            </a:r>
            <a:r>
              <a:rPr sz="1200" spc="-10" dirty="0">
                <a:latin typeface="Arial"/>
                <a:cs typeface="Arial"/>
              </a:rPr>
              <a:t>laborum.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200" spc="-20" dirty="0">
                <a:latin typeface="Arial"/>
                <a:cs typeface="Arial"/>
              </a:rPr>
              <a:t>Sed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ut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perspiciatis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unde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omnis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iste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natus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error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sit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voluptatem </a:t>
            </a:r>
            <a:r>
              <a:rPr sz="1200" dirty="0">
                <a:latin typeface="Arial"/>
                <a:cs typeface="Arial"/>
              </a:rPr>
              <a:t>accusantium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doloremque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laudantium,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totam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rem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aperiam,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eaque </a:t>
            </a:r>
            <a:r>
              <a:rPr sz="1200" dirty="0">
                <a:latin typeface="Arial"/>
                <a:cs typeface="Arial"/>
              </a:rPr>
              <a:t>ipsa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quae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ab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illo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inventore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veritatis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et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quasi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architecto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beatae </a:t>
            </a:r>
            <a:r>
              <a:rPr sz="1200" dirty="0">
                <a:latin typeface="Arial"/>
                <a:cs typeface="Arial"/>
              </a:rPr>
              <a:t>vitae dicta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sunt </a:t>
            </a:r>
            <a:r>
              <a:rPr sz="1200" spc="-10" dirty="0">
                <a:latin typeface="Arial"/>
                <a:cs typeface="Arial"/>
              </a:rPr>
              <a:t>explicabo.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71297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Lorem</a:t>
            </a:r>
            <a:r>
              <a:rPr spc="-190" dirty="0"/>
              <a:t> </a:t>
            </a:r>
            <a:r>
              <a:rPr spc="-35" dirty="0"/>
              <a:t>ipsum</a:t>
            </a:r>
            <a:r>
              <a:rPr spc="-190" dirty="0"/>
              <a:t> </a:t>
            </a:r>
            <a:r>
              <a:rPr dirty="0"/>
              <a:t>dolor</a:t>
            </a:r>
            <a:r>
              <a:rPr spc="-185" dirty="0"/>
              <a:t> </a:t>
            </a:r>
            <a:r>
              <a:rPr dirty="0"/>
              <a:t>sit</a:t>
            </a:r>
            <a:r>
              <a:rPr spc="-190" dirty="0"/>
              <a:t> </a:t>
            </a:r>
            <a:r>
              <a:rPr spc="-20" dirty="0"/>
              <a:t>amet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2053601" y="1631950"/>
            <a:ext cx="3721100" cy="3594100"/>
            <a:chOff x="1714055" y="1809804"/>
            <a:chExt cx="3721100" cy="359410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14055" y="1953220"/>
              <a:ext cx="3720693" cy="3446286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14055" y="1809804"/>
              <a:ext cx="3720693" cy="3593854"/>
            </a:xfrm>
            <a:prstGeom prst="rect">
              <a:avLst/>
            </a:prstGeom>
          </p:spPr>
        </p:pic>
      </p:grpSp>
      <p:sp>
        <p:nvSpPr>
          <p:cNvPr id="9" name="Holder 4">
            <a:extLst>
              <a:ext uri="{FF2B5EF4-FFF2-40B4-BE49-F238E27FC236}">
                <a16:creationId xmlns:a16="http://schemas.microsoft.com/office/drawing/2014/main" id="{E6903899-E0A5-5849-BEF5-D4680DC2EB5A}"/>
              </a:ext>
            </a:extLst>
          </p:cNvPr>
          <p:cNvSpPr txBox="1">
            <a:spLocks/>
          </p:cNvSpPr>
          <p:nvPr/>
        </p:nvSpPr>
        <p:spPr>
          <a:xfrm>
            <a:off x="8229600" y="6066631"/>
            <a:ext cx="3508899" cy="410369"/>
          </a:xfrm>
          <a:prstGeom prst="rect">
            <a:avLst/>
          </a:prstGeom>
        </p:spPr>
        <p:txBody>
          <a:bodyPr lIns="0" tIns="0" rIns="0" bIns="0"/>
          <a:lstStyle>
            <a:defPPr>
              <a:defRPr kern="0"/>
            </a:defPPr>
            <a:lvl1pPr algn="r"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76860" marR="5080" indent="-264795">
              <a:lnSpc>
                <a:spcPts val="1400"/>
              </a:lnSpc>
              <a:spcBef>
                <a:spcPts val="434"/>
              </a:spcBef>
            </a:pPr>
            <a:r>
              <a:rPr lang="it-IT" spc="-20" dirty="0"/>
              <a:t>Convegno</a:t>
            </a:r>
            <a:r>
              <a:rPr lang="it-IT" spc="45" dirty="0"/>
              <a:t> </a:t>
            </a:r>
            <a:r>
              <a:rPr lang="it-IT" dirty="0"/>
              <a:t>Scientifico | 19 • 21</a:t>
            </a:r>
            <a:r>
              <a:rPr lang="it-IT" spc="45" dirty="0"/>
              <a:t> </a:t>
            </a:r>
            <a:r>
              <a:rPr lang="it-IT" spc="-10" dirty="0"/>
              <a:t>Maggio</a:t>
            </a:r>
            <a:r>
              <a:rPr lang="it-IT" spc="45" dirty="0"/>
              <a:t> </a:t>
            </a:r>
            <a:r>
              <a:rPr lang="it-IT" dirty="0"/>
              <a:t>2025</a:t>
            </a:r>
          </a:p>
          <a:p>
            <a:pPr marL="276860" marR="5080" indent="-264795">
              <a:lnSpc>
                <a:spcPts val="1400"/>
              </a:lnSpc>
              <a:spcBef>
                <a:spcPts val="434"/>
              </a:spcBef>
            </a:pPr>
            <a:r>
              <a:rPr lang="it-IT" spc="-10" dirty="0"/>
              <a:t>Università</a:t>
            </a:r>
            <a:r>
              <a:rPr lang="it-IT" spc="-40" dirty="0"/>
              <a:t> </a:t>
            </a:r>
            <a:r>
              <a:rPr lang="it-IT" dirty="0"/>
              <a:t>degli</a:t>
            </a:r>
            <a:r>
              <a:rPr lang="it-IT" spc="-40" dirty="0"/>
              <a:t> </a:t>
            </a:r>
            <a:r>
              <a:rPr lang="it-IT" dirty="0"/>
              <a:t>Studi</a:t>
            </a:r>
            <a:r>
              <a:rPr lang="it-IT" spc="-40" dirty="0"/>
              <a:t> </a:t>
            </a:r>
            <a:r>
              <a:rPr lang="it-IT" dirty="0"/>
              <a:t>di</a:t>
            </a:r>
            <a:r>
              <a:rPr lang="it-IT" spc="-40" dirty="0"/>
              <a:t> </a:t>
            </a:r>
            <a:r>
              <a:rPr lang="it-IT" dirty="0"/>
              <a:t>Milano-</a:t>
            </a:r>
            <a:r>
              <a:rPr lang="it-IT" spc="-10" dirty="0"/>
              <a:t>Bicocca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74699406-196B-2146-A01A-0E50B616FE6B}"/>
              </a:ext>
            </a:extLst>
          </p:cNvPr>
          <p:cNvSpPr/>
          <p:nvPr/>
        </p:nvSpPr>
        <p:spPr>
          <a:xfrm>
            <a:off x="10599309" y="327660"/>
            <a:ext cx="1143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/>
              <a:t>Logo ente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817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8" baseType="lpstr">
      <vt:lpstr>Arial</vt:lpstr>
      <vt:lpstr>Office Theme</vt:lpstr>
      <vt:lpstr>Presentazione standard di PowerPoint</vt:lpstr>
      <vt:lpstr>Titolo presentazione_ Lorem ipsum dolor sit amet, consectetuer adipiscing elit, sed diam nonummy nibh euismod</vt:lpstr>
      <vt:lpstr>Lorem ipsum dolor sit amet</vt:lpstr>
      <vt:lpstr>Lorem ipsum dolor sit amet</vt:lpstr>
      <vt:lpstr>Lorem ipsum dolor sit amet</vt:lpstr>
      <vt:lpstr>Lorem ipsum dolor sit amet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FNM 2025</dc:title>
  <dc:creator>Cristiana Giordano</dc:creator>
  <cp:lastModifiedBy>ilaria.bruni@unimib.it</cp:lastModifiedBy>
  <cp:revision>4</cp:revision>
  <dcterms:created xsi:type="dcterms:W3CDTF">2025-04-23T13:49:12Z</dcterms:created>
  <dcterms:modified xsi:type="dcterms:W3CDTF">2025-05-07T12:40:40Z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2025-04-23T00:00:00Z</vt:filetime>
  </property>
  <property fmtid="{D5CDD505-2E9C-101B-9397-08002B2CF9AE}" pid="3" name="Creator">
    <vt:lpwstr>Adobe Illustrator 29.4 (Macintosh)</vt:lpwstr>
  </property>
  <property fmtid="{D5CDD505-2E9C-101B-9397-08002B2CF9AE}" pid="4" name="GTS_PDFXVersion">
    <vt:lpwstr>PDF/X-4</vt:lpwstr>
  </property>
  <property fmtid="{D5CDD505-2E9C-101B-9397-08002B2CF9AE}" pid="5" name="LastSaved">
    <vt:filetime>2025-04-23T00:00:00Z</vt:filetime>
  </property>
  <property fmtid="{D5CDD505-2E9C-101B-9397-08002B2CF9AE}" pid="6" name="Producer">
    <vt:lpwstr>Adobe PDF library 17.00</vt:lpwstr>
  </property>
</Properties>
</file>