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5199975" cy="359997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339">
          <p15:clr>
            <a:srgbClr val="747775"/>
          </p15:clr>
        </p15:guide>
        <p15:guide id="2" pos="7937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" d="100"/>
          <a:sy n="13" d="100"/>
        </p:scale>
        <p:origin x="2188" y="136"/>
      </p:cViewPr>
      <p:guideLst>
        <p:guide orient="horz" pos="11339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29173" y="685800"/>
            <a:ext cx="2400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29173" y="685800"/>
            <a:ext cx="2400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859039" y="5211374"/>
            <a:ext cx="23481900" cy="14366400"/>
          </a:xfrm>
          <a:prstGeom prst="rect">
            <a:avLst/>
          </a:prstGeom>
        </p:spPr>
        <p:txBody>
          <a:bodyPr spcFirstLastPara="1" wrap="square" lIns="381275" tIns="381275" rIns="381275" bIns="3812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859016" y="19836395"/>
            <a:ext cx="23481900" cy="5547600"/>
          </a:xfrm>
          <a:prstGeom prst="rect">
            <a:avLst/>
          </a:prstGeom>
        </p:spPr>
        <p:txBody>
          <a:bodyPr spcFirstLastPara="1" wrap="square" lIns="381275" tIns="381275" rIns="381275" bIns="3812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700"/>
              <a:buNone/>
              <a:defRPr sz="117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23349293" y="32638438"/>
            <a:ext cx="1512300" cy="2754900"/>
          </a:xfrm>
          <a:prstGeom prst="rect">
            <a:avLst/>
          </a:prstGeom>
        </p:spPr>
        <p:txBody>
          <a:bodyPr spcFirstLastPara="1" wrap="square" lIns="381275" tIns="381275" rIns="381275" bIns="381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859016" y="7741907"/>
            <a:ext cx="23481900" cy="13742700"/>
          </a:xfrm>
          <a:prstGeom prst="rect">
            <a:avLst/>
          </a:prstGeom>
        </p:spPr>
        <p:txBody>
          <a:bodyPr spcFirstLastPara="1" wrap="square" lIns="381275" tIns="381275" rIns="381275" bIns="3812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0000"/>
              <a:buNone/>
              <a:defRPr sz="5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0000"/>
              <a:buNone/>
              <a:defRPr sz="50000"/>
            </a:lvl2pPr>
            <a:lvl3pPr lvl="2" algn="ctr">
              <a:spcBef>
                <a:spcPts val="0"/>
              </a:spcBef>
              <a:spcAft>
                <a:spcPts val="0"/>
              </a:spcAft>
              <a:buSzPts val="50000"/>
              <a:buNone/>
              <a:defRPr sz="50000"/>
            </a:lvl3pPr>
            <a:lvl4pPr lvl="3" algn="ctr">
              <a:spcBef>
                <a:spcPts val="0"/>
              </a:spcBef>
              <a:spcAft>
                <a:spcPts val="0"/>
              </a:spcAft>
              <a:buSzPts val="50000"/>
              <a:buNone/>
              <a:defRPr sz="50000"/>
            </a:lvl4pPr>
            <a:lvl5pPr lvl="4" algn="ctr">
              <a:spcBef>
                <a:spcPts val="0"/>
              </a:spcBef>
              <a:spcAft>
                <a:spcPts val="0"/>
              </a:spcAft>
              <a:buSzPts val="50000"/>
              <a:buNone/>
              <a:defRPr sz="50000"/>
            </a:lvl5pPr>
            <a:lvl6pPr lvl="5" algn="ctr">
              <a:spcBef>
                <a:spcPts val="0"/>
              </a:spcBef>
              <a:spcAft>
                <a:spcPts val="0"/>
              </a:spcAft>
              <a:buSzPts val="50000"/>
              <a:buNone/>
              <a:defRPr sz="50000"/>
            </a:lvl6pPr>
            <a:lvl7pPr lvl="6" algn="ctr">
              <a:spcBef>
                <a:spcPts val="0"/>
              </a:spcBef>
              <a:spcAft>
                <a:spcPts val="0"/>
              </a:spcAft>
              <a:buSzPts val="50000"/>
              <a:buNone/>
              <a:defRPr sz="50000"/>
            </a:lvl7pPr>
            <a:lvl8pPr lvl="7" algn="ctr">
              <a:spcBef>
                <a:spcPts val="0"/>
              </a:spcBef>
              <a:spcAft>
                <a:spcPts val="0"/>
              </a:spcAft>
              <a:buSzPts val="50000"/>
              <a:buNone/>
              <a:defRPr sz="50000"/>
            </a:lvl8pPr>
            <a:lvl9pPr lvl="8" algn="ctr">
              <a:spcBef>
                <a:spcPts val="0"/>
              </a:spcBef>
              <a:spcAft>
                <a:spcPts val="0"/>
              </a:spcAft>
              <a:buSzPts val="50000"/>
              <a:buNone/>
              <a:defRPr sz="50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859016" y="22062817"/>
            <a:ext cx="23481900" cy="9104400"/>
          </a:xfrm>
          <a:prstGeom prst="rect">
            <a:avLst/>
          </a:prstGeom>
        </p:spPr>
        <p:txBody>
          <a:bodyPr spcFirstLastPara="1" wrap="square" lIns="381275" tIns="381275" rIns="381275" bIns="381275" anchor="t" anchorCtr="0">
            <a:normAutofit/>
          </a:bodyPr>
          <a:lstStyle>
            <a:lvl1pPr marL="457200" lvl="0" indent="-704850" algn="ctr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1pPr>
            <a:lvl2pPr marL="914400" lvl="1" indent="-596900" algn="ctr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2pPr>
            <a:lvl3pPr marL="1371600" lvl="2" indent="-596900" algn="ctr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3pPr>
            <a:lvl4pPr marL="1828800" lvl="3" indent="-596900" algn="ctr">
              <a:spcBef>
                <a:spcPts val="0"/>
              </a:spcBef>
              <a:spcAft>
                <a:spcPts val="0"/>
              </a:spcAft>
              <a:buSzPts val="5800"/>
              <a:buChar char="●"/>
              <a:defRPr/>
            </a:lvl4pPr>
            <a:lvl5pPr marL="2286000" lvl="4" indent="-596900" algn="ctr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5pPr>
            <a:lvl6pPr marL="2743200" lvl="5" indent="-596900" algn="ctr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6pPr>
            <a:lvl7pPr marL="3200400" lvl="6" indent="-596900" algn="ctr">
              <a:spcBef>
                <a:spcPts val="0"/>
              </a:spcBef>
              <a:spcAft>
                <a:spcPts val="0"/>
              </a:spcAft>
              <a:buSzPts val="5800"/>
              <a:buChar char="●"/>
              <a:defRPr/>
            </a:lvl7pPr>
            <a:lvl8pPr marL="3657600" lvl="7" indent="-596900" algn="ctr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8pPr>
            <a:lvl9pPr marL="4114800" lvl="8" indent="-596900" algn="ctr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23349293" y="32638438"/>
            <a:ext cx="1512300" cy="2754900"/>
          </a:xfrm>
          <a:prstGeom prst="rect">
            <a:avLst/>
          </a:prstGeom>
        </p:spPr>
        <p:txBody>
          <a:bodyPr spcFirstLastPara="1" wrap="square" lIns="381275" tIns="381275" rIns="381275" bIns="381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23349293" y="32638438"/>
            <a:ext cx="1512300" cy="2754900"/>
          </a:xfrm>
          <a:prstGeom prst="rect">
            <a:avLst/>
          </a:prstGeom>
        </p:spPr>
        <p:txBody>
          <a:bodyPr spcFirstLastPara="1" wrap="square" lIns="381275" tIns="381275" rIns="381275" bIns="381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859016" y="15054068"/>
            <a:ext cx="23481900" cy="5892000"/>
          </a:xfrm>
          <a:prstGeom prst="rect">
            <a:avLst/>
          </a:prstGeom>
        </p:spPr>
        <p:txBody>
          <a:bodyPr spcFirstLastPara="1" wrap="square" lIns="381275" tIns="381275" rIns="381275" bIns="381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23349293" y="32638438"/>
            <a:ext cx="1512300" cy="2754900"/>
          </a:xfrm>
          <a:prstGeom prst="rect">
            <a:avLst/>
          </a:prstGeom>
        </p:spPr>
        <p:txBody>
          <a:bodyPr spcFirstLastPara="1" wrap="square" lIns="381275" tIns="381275" rIns="381275" bIns="381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859016" y="3114786"/>
            <a:ext cx="23481900" cy="4008300"/>
          </a:xfrm>
          <a:prstGeom prst="rect">
            <a:avLst/>
          </a:prstGeom>
        </p:spPr>
        <p:txBody>
          <a:bodyPr spcFirstLastPara="1" wrap="square" lIns="381275" tIns="381275" rIns="381275" bIns="3812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859016" y="8066317"/>
            <a:ext cx="23481900" cy="23911800"/>
          </a:xfrm>
          <a:prstGeom prst="rect">
            <a:avLst/>
          </a:prstGeom>
        </p:spPr>
        <p:txBody>
          <a:bodyPr spcFirstLastPara="1" wrap="square" lIns="381275" tIns="381275" rIns="381275" bIns="381275" anchor="t" anchorCtr="0">
            <a:normAutofit/>
          </a:bodyPr>
          <a:lstStyle>
            <a:lvl1pPr marL="457200" lvl="0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1pPr>
            <a:lvl2pPr marL="914400" lvl="1" indent="-596900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2pPr>
            <a:lvl3pPr marL="1371600" lvl="2" indent="-596900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3pPr>
            <a:lvl4pPr marL="1828800" lvl="3" indent="-596900">
              <a:spcBef>
                <a:spcPts val="0"/>
              </a:spcBef>
              <a:spcAft>
                <a:spcPts val="0"/>
              </a:spcAft>
              <a:buSzPts val="5800"/>
              <a:buChar char="●"/>
              <a:defRPr/>
            </a:lvl4pPr>
            <a:lvl5pPr marL="2286000" lvl="4" indent="-596900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5pPr>
            <a:lvl6pPr marL="2743200" lvl="5" indent="-596900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6pPr>
            <a:lvl7pPr marL="3200400" lvl="6" indent="-596900">
              <a:spcBef>
                <a:spcPts val="0"/>
              </a:spcBef>
              <a:spcAft>
                <a:spcPts val="0"/>
              </a:spcAft>
              <a:buSzPts val="5800"/>
              <a:buChar char="●"/>
              <a:defRPr/>
            </a:lvl7pPr>
            <a:lvl8pPr marL="3657600" lvl="7" indent="-596900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8pPr>
            <a:lvl9pPr marL="4114800" lvl="8" indent="-596900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23349293" y="32638438"/>
            <a:ext cx="1512300" cy="2754900"/>
          </a:xfrm>
          <a:prstGeom prst="rect">
            <a:avLst/>
          </a:prstGeom>
        </p:spPr>
        <p:txBody>
          <a:bodyPr spcFirstLastPara="1" wrap="square" lIns="381275" tIns="381275" rIns="381275" bIns="381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859016" y="3114786"/>
            <a:ext cx="23481900" cy="4008300"/>
          </a:xfrm>
          <a:prstGeom prst="rect">
            <a:avLst/>
          </a:prstGeom>
        </p:spPr>
        <p:txBody>
          <a:bodyPr spcFirstLastPara="1" wrap="square" lIns="381275" tIns="381275" rIns="381275" bIns="3812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859016" y="8066317"/>
            <a:ext cx="11023200" cy="23911800"/>
          </a:xfrm>
          <a:prstGeom prst="rect">
            <a:avLst/>
          </a:prstGeom>
        </p:spPr>
        <p:txBody>
          <a:bodyPr spcFirstLastPara="1" wrap="square" lIns="381275" tIns="381275" rIns="381275" bIns="381275" anchor="t" anchorCtr="0">
            <a:normAutofit/>
          </a:bodyPr>
          <a:lstStyle>
            <a:lvl1pPr marL="457200" lvl="0" indent="-596900">
              <a:spcBef>
                <a:spcPts val="0"/>
              </a:spcBef>
              <a:spcAft>
                <a:spcPts val="0"/>
              </a:spcAft>
              <a:buSzPts val="5800"/>
              <a:buChar char="●"/>
              <a:defRPr sz="5800"/>
            </a:lvl1pPr>
            <a:lvl2pPr marL="914400" lvl="1" indent="-5461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2pPr>
            <a:lvl3pPr marL="1371600" lvl="2" indent="-5461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3pPr>
            <a:lvl4pPr marL="1828800" lvl="3" indent="-546100">
              <a:spcBef>
                <a:spcPts val="0"/>
              </a:spcBef>
              <a:spcAft>
                <a:spcPts val="0"/>
              </a:spcAft>
              <a:buSzPts val="5000"/>
              <a:buChar char="●"/>
              <a:defRPr sz="5000"/>
            </a:lvl4pPr>
            <a:lvl5pPr marL="2286000" lvl="4" indent="-5461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5pPr>
            <a:lvl6pPr marL="2743200" lvl="5" indent="-5461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6pPr>
            <a:lvl7pPr marL="3200400" lvl="6" indent="-546100">
              <a:spcBef>
                <a:spcPts val="0"/>
              </a:spcBef>
              <a:spcAft>
                <a:spcPts val="0"/>
              </a:spcAft>
              <a:buSzPts val="5000"/>
              <a:buChar char="●"/>
              <a:defRPr sz="5000"/>
            </a:lvl7pPr>
            <a:lvl8pPr marL="3657600" lvl="7" indent="-5461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8pPr>
            <a:lvl9pPr marL="4114800" lvl="8" indent="-5461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3317638" y="8066317"/>
            <a:ext cx="11023200" cy="23911800"/>
          </a:xfrm>
          <a:prstGeom prst="rect">
            <a:avLst/>
          </a:prstGeom>
        </p:spPr>
        <p:txBody>
          <a:bodyPr spcFirstLastPara="1" wrap="square" lIns="381275" tIns="381275" rIns="381275" bIns="381275" anchor="t" anchorCtr="0">
            <a:normAutofit/>
          </a:bodyPr>
          <a:lstStyle>
            <a:lvl1pPr marL="457200" lvl="0" indent="-596900">
              <a:spcBef>
                <a:spcPts val="0"/>
              </a:spcBef>
              <a:spcAft>
                <a:spcPts val="0"/>
              </a:spcAft>
              <a:buSzPts val="5800"/>
              <a:buChar char="●"/>
              <a:defRPr sz="5800"/>
            </a:lvl1pPr>
            <a:lvl2pPr marL="914400" lvl="1" indent="-5461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2pPr>
            <a:lvl3pPr marL="1371600" lvl="2" indent="-5461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3pPr>
            <a:lvl4pPr marL="1828800" lvl="3" indent="-546100">
              <a:spcBef>
                <a:spcPts val="0"/>
              </a:spcBef>
              <a:spcAft>
                <a:spcPts val="0"/>
              </a:spcAft>
              <a:buSzPts val="5000"/>
              <a:buChar char="●"/>
              <a:defRPr sz="5000"/>
            </a:lvl4pPr>
            <a:lvl5pPr marL="2286000" lvl="4" indent="-5461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5pPr>
            <a:lvl6pPr marL="2743200" lvl="5" indent="-5461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6pPr>
            <a:lvl7pPr marL="3200400" lvl="6" indent="-546100">
              <a:spcBef>
                <a:spcPts val="0"/>
              </a:spcBef>
              <a:spcAft>
                <a:spcPts val="0"/>
              </a:spcAft>
              <a:buSzPts val="5000"/>
              <a:buChar char="●"/>
              <a:defRPr sz="5000"/>
            </a:lvl7pPr>
            <a:lvl8pPr marL="3657600" lvl="7" indent="-5461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8pPr>
            <a:lvl9pPr marL="4114800" lvl="8" indent="-5461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23349293" y="32638438"/>
            <a:ext cx="1512300" cy="2754900"/>
          </a:xfrm>
          <a:prstGeom prst="rect">
            <a:avLst/>
          </a:prstGeom>
        </p:spPr>
        <p:txBody>
          <a:bodyPr spcFirstLastPara="1" wrap="square" lIns="381275" tIns="381275" rIns="381275" bIns="381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859016" y="3114786"/>
            <a:ext cx="23481900" cy="4008300"/>
          </a:xfrm>
          <a:prstGeom prst="rect">
            <a:avLst/>
          </a:prstGeom>
        </p:spPr>
        <p:txBody>
          <a:bodyPr spcFirstLastPara="1" wrap="square" lIns="381275" tIns="381275" rIns="381275" bIns="3812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7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23349293" y="32638438"/>
            <a:ext cx="1512300" cy="2754900"/>
          </a:xfrm>
          <a:prstGeom prst="rect">
            <a:avLst/>
          </a:prstGeom>
        </p:spPr>
        <p:txBody>
          <a:bodyPr spcFirstLastPara="1" wrap="square" lIns="381275" tIns="381275" rIns="381275" bIns="381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859016" y="3888714"/>
            <a:ext cx="7738500" cy="5289300"/>
          </a:xfrm>
          <a:prstGeom prst="rect">
            <a:avLst/>
          </a:prstGeom>
        </p:spPr>
        <p:txBody>
          <a:bodyPr spcFirstLastPara="1" wrap="square" lIns="381275" tIns="381275" rIns="381275" bIns="38127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859016" y="9725984"/>
            <a:ext cx="7738500" cy="22253100"/>
          </a:xfrm>
          <a:prstGeom prst="rect">
            <a:avLst/>
          </a:prstGeom>
        </p:spPr>
        <p:txBody>
          <a:bodyPr spcFirstLastPara="1" wrap="square" lIns="381275" tIns="381275" rIns="381275" bIns="381275" anchor="t" anchorCtr="0">
            <a:normAutofit/>
          </a:bodyPr>
          <a:lstStyle>
            <a:lvl1pPr marL="457200" lvl="0" indent="-546100">
              <a:spcBef>
                <a:spcPts val="0"/>
              </a:spcBef>
              <a:spcAft>
                <a:spcPts val="0"/>
              </a:spcAft>
              <a:buSzPts val="5000"/>
              <a:buChar char="●"/>
              <a:defRPr sz="5000"/>
            </a:lvl1pPr>
            <a:lvl2pPr marL="914400" lvl="1" indent="-5461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2pPr>
            <a:lvl3pPr marL="1371600" lvl="2" indent="-5461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3pPr>
            <a:lvl4pPr marL="1828800" lvl="3" indent="-546100">
              <a:spcBef>
                <a:spcPts val="0"/>
              </a:spcBef>
              <a:spcAft>
                <a:spcPts val="0"/>
              </a:spcAft>
              <a:buSzPts val="5000"/>
              <a:buChar char="●"/>
              <a:defRPr sz="5000"/>
            </a:lvl4pPr>
            <a:lvl5pPr marL="2286000" lvl="4" indent="-5461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5pPr>
            <a:lvl6pPr marL="2743200" lvl="5" indent="-5461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6pPr>
            <a:lvl7pPr marL="3200400" lvl="6" indent="-546100">
              <a:spcBef>
                <a:spcPts val="0"/>
              </a:spcBef>
              <a:spcAft>
                <a:spcPts val="0"/>
              </a:spcAft>
              <a:buSzPts val="5000"/>
              <a:buChar char="●"/>
              <a:defRPr sz="5000"/>
            </a:lvl7pPr>
            <a:lvl8pPr marL="3657600" lvl="7" indent="-546100">
              <a:spcBef>
                <a:spcPts val="0"/>
              </a:spcBef>
              <a:spcAft>
                <a:spcPts val="0"/>
              </a:spcAft>
              <a:buSzPts val="5000"/>
              <a:buChar char="○"/>
              <a:defRPr sz="5000"/>
            </a:lvl8pPr>
            <a:lvl9pPr marL="4114800" lvl="8" indent="-546100">
              <a:spcBef>
                <a:spcPts val="0"/>
              </a:spcBef>
              <a:spcAft>
                <a:spcPts val="0"/>
              </a:spcAft>
              <a:buSzPts val="5000"/>
              <a:buChar char="■"/>
              <a:defRPr sz="5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23349293" y="32638438"/>
            <a:ext cx="1512300" cy="2754900"/>
          </a:xfrm>
          <a:prstGeom prst="rect">
            <a:avLst/>
          </a:prstGeom>
        </p:spPr>
        <p:txBody>
          <a:bodyPr spcFirstLastPara="1" wrap="square" lIns="381275" tIns="381275" rIns="381275" bIns="381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351083" y="3150656"/>
            <a:ext cx="17549100" cy="28632000"/>
          </a:xfrm>
          <a:prstGeom prst="rect">
            <a:avLst/>
          </a:prstGeom>
        </p:spPr>
        <p:txBody>
          <a:bodyPr spcFirstLastPara="1" wrap="square" lIns="381275" tIns="381275" rIns="381275" bIns="38127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1pPr>
            <a:lvl2pPr lvl="1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2pPr>
            <a:lvl3pPr lvl="2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3pPr>
            <a:lvl4pPr lvl="3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4pPr>
            <a:lvl5pPr lvl="4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5pPr>
            <a:lvl6pPr lvl="5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6pPr>
            <a:lvl7pPr lvl="6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7pPr>
            <a:lvl8pPr lvl="7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8pPr>
            <a:lvl9pPr lvl="8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23349293" y="32638438"/>
            <a:ext cx="1512300" cy="2754900"/>
          </a:xfrm>
          <a:prstGeom prst="rect">
            <a:avLst/>
          </a:prstGeom>
        </p:spPr>
        <p:txBody>
          <a:bodyPr spcFirstLastPara="1" wrap="square" lIns="381275" tIns="381275" rIns="381275" bIns="381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2600000" y="-875"/>
            <a:ext cx="12600000" cy="360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81275" tIns="381275" rIns="381275" bIns="3812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731693" y="8631146"/>
            <a:ext cx="11148300" cy="10374900"/>
          </a:xfrm>
          <a:prstGeom prst="rect">
            <a:avLst/>
          </a:prstGeom>
        </p:spPr>
        <p:txBody>
          <a:bodyPr spcFirstLastPara="1" wrap="square" lIns="381275" tIns="381275" rIns="381275" bIns="3812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500"/>
              <a:buNone/>
              <a:defRPr sz="175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731693" y="19619073"/>
            <a:ext cx="11148300" cy="8644500"/>
          </a:xfrm>
          <a:prstGeom prst="rect">
            <a:avLst/>
          </a:prstGeom>
        </p:spPr>
        <p:txBody>
          <a:bodyPr spcFirstLastPara="1" wrap="square" lIns="381275" tIns="381275" rIns="381275" bIns="3812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3612795" y="5067892"/>
            <a:ext cx="10574400" cy="25862400"/>
          </a:xfrm>
          <a:prstGeom prst="rect">
            <a:avLst/>
          </a:prstGeom>
        </p:spPr>
        <p:txBody>
          <a:bodyPr spcFirstLastPara="1" wrap="square" lIns="381275" tIns="381275" rIns="381275" bIns="381275" anchor="ctr" anchorCtr="0">
            <a:normAutofit/>
          </a:bodyPr>
          <a:lstStyle>
            <a:lvl1pPr marL="457200" lvl="0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1pPr>
            <a:lvl2pPr marL="914400" lvl="1" indent="-596900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2pPr>
            <a:lvl3pPr marL="1371600" lvl="2" indent="-596900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3pPr>
            <a:lvl4pPr marL="1828800" lvl="3" indent="-596900">
              <a:spcBef>
                <a:spcPts val="0"/>
              </a:spcBef>
              <a:spcAft>
                <a:spcPts val="0"/>
              </a:spcAft>
              <a:buSzPts val="5800"/>
              <a:buChar char="●"/>
              <a:defRPr/>
            </a:lvl4pPr>
            <a:lvl5pPr marL="2286000" lvl="4" indent="-596900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5pPr>
            <a:lvl6pPr marL="2743200" lvl="5" indent="-596900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6pPr>
            <a:lvl7pPr marL="3200400" lvl="6" indent="-596900">
              <a:spcBef>
                <a:spcPts val="0"/>
              </a:spcBef>
              <a:spcAft>
                <a:spcPts val="0"/>
              </a:spcAft>
              <a:buSzPts val="5800"/>
              <a:buChar char="●"/>
              <a:defRPr/>
            </a:lvl7pPr>
            <a:lvl8pPr marL="3657600" lvl="7" indent="-596900">
              <a:spcBef>
                <a:spcPts val="0"/>
              </a:spcBef>
              <a:spcAft>
                <a:spcPts val="0"/>
              </a:spcAft>
              <a:buSzPts val="5800"/>
              <a:buChar char="○"/>
              <a:defRPr/>
            </a:lvl8pPr>
            <a:lvl9pPr marL="4114800" lvl="8" indent="-596900">
              <a:spcBef>
                <a:spcPts val="0"/>
              </a:spcBef>
              <a:spcAft>
                <a:spcPts val="0"/>
              </a:spcAft>
              <a:buSzPts val="5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23349293" y="32638438"/>
            <a:ext cx="1512300" cy="2754900"/>
          </a:xfrm>
          <a:prstGeom prst="rect">
            <a:avLst/>
          </a:prstGeom>
        </p:spPr>
        <p:txBody>
          <a:bodyPr spcFirstLastPara="1" wrap="square" lIns="381275" tIns="381275" rIns="381275" bIns="381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859016" y="29610324"/>
            <a:ext cx="16532100" cy="4235100"/>
          </a:xfrm>
          <a:prstGeom prst="rect">
            <a:avLst/>
          </a:prstGeom>
        </p:spPr>
        <p:txBody>
          <a:bodyPr spcFirstLastPara="1" wrap="square" lIns="381275" tIns="381275" rIns="381275" bIns="38127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23349293" y="32638438"/>
            <a:ext cx="1512300" cy="2754900"/>
          </a:xfrm>
          <a:prstGeom prst="rect">
            <a:avLst/>
          </a:prstGeom>
        </p:spPr>
        <p:txBody>
          <a:bodyPr spcFirstLastPara="1" wrap="square" lIns="381275" tIns="381275" rIns="381275" bIns="381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59016" y="3114786"/>
            <a:ext cx="23481900" cy="40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275" tIns="381275" rIns="381275" bIns="3812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700"/>
              <a:buNone/>
              <a:defRPr sz="11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59016" y="8066317"/>
            <a:ext cx="23481900" cy="2391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275" tIns="381275" rIns="381275" bIns="381275" anchor="t" anchorCtr="0">
            <a:normAutofit/>
          </a:bodyPr>
          <a:lstStyle>
            <a:lvl1pPr marL="457200" lvl="0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●"/>
              <a:defRPr sz="7500">
                <a:solidFill>
                  <a:schemeClr val="dk2"/>
                </a:solidFill>
              </a:defRPr>
            </a:lvl1pPr>
            <a:lvl2pPr marL="914400" lvl="1" indent="-596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Char char="○"/>
              <a:defRPr sz="5800">
                <a:solidFill>
                  <a:schemeClr val="dk2"/>
                </a:solidFill>
              </a:defRPr>
            </a:lvl2pPr>
            <a:lvl3pPr marL="1371600" lvl="2" indent="-596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Char char="■"/>
              <a:defRPr sz="5800">
                <a:solidFill>
                  <a:schemeClr val="dk2"/>
                </a:solidFill>
              </a:defRPr>
            </a:lvl3pPr>
            <a:lvl4pPr marL="1828800" lvl="3" indent="-596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Char char="●"/>
              <a:defRPr sz="5800">
                <a:solidFill>
                  <a:schemeClr val="dk2"/>
                </a:solidFill>
              </a:defRPr>
            </a:lvl4pPr>
            <a:lvl5pPr marL="2286000" lvl="4" indent="-596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Char char="○"/>
              <a:defRPr sz="5800">
                <a:solidFill>
                  <a:schemeClr val="dk2"/>
                </a:solidFill>
              </a:defRPr>
            </a:lvl5pPr>
            <a:lvl6pPr marL="2743200" lvl="5" indent="-596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Char char="■"/>
              <a:defRPr sz="5800">
                <a:solidFill>
                  <a:schemeClr val="dk2"/>
                </a:solidFill>
              </a:defRPr>
            </a:lvl6pPr>
            <a:lvl7pPr marL="3200400" lvl="6" indent="-596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Char char="●"/>
              <a:defRPr sz="5800">
                <a:solidFill>
                  <a:schemeClr val="dk2"/>
                </a:solidFill>
              </a:defRPr>
            </a:lvl7pPr>
            <a:lvl8pPr marL="3657600" lvl="7" indent="-596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Char char="○"/>
              <a:defRPr sz="5800">
                <a:solidFill>
                  <a:schemeClr val="dk2"/>
                </a:solidFill>
              </a:defRPr>
            </a:lvl8pPr>
            <a:lvl9pPr marL="4114800" lvl="8" indent="-596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Char char="■"/>
              <a:defRPr sz="5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3349293" y="32638438"/>
            <a:ext cx="1512300" cy="27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275" tIns="381275" rIns="381275" bIns="381275" anchor="ctr" anchorCtr="0">
            <a:normAutofit/>
          </a:bodyPr>
          <a:lstStyle>
            <a:lvl1pPr lvl="0" algn="r">
              <a:buNone/>
              <a:defRPr sz="4200">
                <a:solidFill>
                  <a:schemeClr val="dk2"/>
                </a:solidFill>
              </a:defRPr>
            </a:lvl1pPr>
            <a:lvl2pPr lvl="1" algn="r">
              <a:buNone/>
              <a:defRPr sz="4200">
                <a:solidFill>
                  <a:schemeClr val="dk2"/>
                </a:solidFill>
              </a:defRPr>
            </a:lvl2pPr>
            <a:lvl3pPr lvl="2" algn="r">
              <a:buNone/>
              <a:defRPr sz="4200">
                <a:solidFill>
                  <a:schemeClr val="dk2"/>
                </a:solidFill>
              </a:defRPr>
            </a:lvl3pPr>
            <a:lvl4pPr lvl="3" algn="r">
              <a:buNone/>
              <a:defRPr sz="4200">
                <a:solidFill>
                  <a:schemeClr val="dk2"/>
                </a:solidFill>
              </a:defRPr>
            </a:lvl4pPr>
            <a:lvl5pPr lvl="4" algn="r">
              <a:buNone/>
              <a:defRPr sz="4200">
                <a:solidFill>
                  <a:schemeClr val="dk2"/>
                </a:solidFill>
              </a:defRPr>
            </a:lvl5pPr>
            <a:lvl6pPr lvl="5" algn="r">
              <a:buNone/>
              <a:defRPr sz="4200">
                <a:solidFill>
                  <a:schemeClr val="dk2"/>
                </a:solidFill>
              </a:defRPr>
            </a:lvl6pPr>
            <a:lvl7pPr lvl="6" algn="r">
              <a:buNone/>
              <a:defRPr sz="4200">
                <a:solidFill>
                  <a:schemeClr val="dk2"/>
                </a:solidFill>
              </a:defRPr>
            </a:lvl7pPr>
            <a:lvl8pPr lvl="7" algn="r">
              <a:buNone/>
              <a:defRPr sz="4200">
                <a:solidFill>
                  <a:schemeClr val="dk2"/>
                </a:solidFill>
              </a:defRPr>
            </a:lvl8pPr>
            <a:lvl9pPr lvl="8" algn="r">
              <a:buNone/>
              <a:defRPr sz="4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6270673" y="32967343"/>
            <a:ext cx="7931700" cy="11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975" rIns="0" bIns="0" anchor="t" anchorCtr="0">
            <a:spAutoFit/>
          </a:bodyPr>
          <a:lstStyle/>
          <a:p>
            <a:pPr marL="3924300" marR="12700" lvl="0" indent="-152400" algn="r" rtl="0">
              <a:lnSpc>
                <a:spcPct val="1238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32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19 • 21 Maggio 2025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marL="0" marR="12700" lvl="0" indent="0" algn="r" rtl="0">
              <a:lnSpc>
                <a:spcPct val="1211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32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Università degli Studi di Milano-Bicocca</a:t>
            </a:r>
            <a:endParaRPr sz="32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9830" y="1229930"/>
            <a:ext cx="20178021" cy="103834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155838" y="32388907"/>
            <a:ext cx="9417300" cy="303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2150" rIns="0" bIns="0" anchor="t" anchorCtr="0">
            <a:spAutoFit/>
          </a:bodyPr>
          <a:lstStyle/>
          <a:p>
            <a:pPr marL="25400" marR="12700" lvl="0" indent="0" algn="l" rtl="0">
              <a:lnSpc>
                <a:spcPct val="10683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6000" b="1">
                <a:solidFill>
                  <a:srgbClr val="007B8A"/>
                </a:solidFill>
                <a:latin typeface="Arial"/>
                <a:ea typeface="Arial"/>
                <a:cs typeface="Arial"/>
                <a:sym typeface="Arial"/>
              </a:rPr>
              <a:t>FORUM NAZIONALE DELLA BIODIVERSITÀ  </a:t>
            </a:r>
            <a:r>
              <a:rPr lang="it" sz="6000" b="1">
                <a:solidFill>
                  <a:srgbClr val="FF8F9F"/>
                </a:solidFill>
                <a:latin typeface="Arial"/>
                <a:ea typeface="Arial"/>
                <a:cs typeface="Arial"/>
                <a:sym typeface="Arial"/>
              </a:rPr>
              <a:t>2025</a:t>
            </a:r>
            <a:endParaRPr sz="6000">
              <a:solidFill>
                <a:srgbClr val="FF8F9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7" name="Google Shape;57;p13"/>
          <p:cNvGrpSpPr/>
          <p:nvPr/>
        </p:nvGrpSpPr>
        <p:grpSpPr>
          <a:xfrm>
            <a:off x="18981701" y="3672814"/>
            <a:ext cx="5220123" cy="1007806"/>
            <a:chOff x="10670463" y="1969501"/>
            <a:chExt cx="2943900" cy="562800"/>
          </a:xfrm>
        </p:grpSpPr>
        <p:sp>
          <p:nvSpPr>
            <p:cNvPr id="58" name="Google Shape;58;p13"/>
            <p:cNvSpPr txBox="1"/>
            <p:nvPr/>
          </p:nvSpPr>
          <p:spPr>
            <a:xfrm>
              <a:off x="10670463" y="1969501"/>
              <a:ext cx="2943900" cy="562800"/>
            </a:xfrm>
            <a:prstGeom prst="rect">
              <a:avLst/>
            </a:prstGeom>
            <a:solidFill>
              <a:srgbClr val="FF8F9F"/>
            </a:solidFill>
            <a:ln>
              <a:noFill/>
            </a:ln>
          </p:spPr>
          <p:txBody>
            <a:bodyPr spcFirstLastPara="1" wrap="square" lIns="0" tIns="311775" rIns="0" bIns="0" anchor="t" anchorCtr="0">
              <a:spAutoFit/>
            </a:bodyPr>
            <a:lstStyle/>
            <a:p>
              <a:pPr marL="120650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450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11325503" y="2069528"/>
              <a:ext cx="1633800" cy="36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2650" tIns="81300" rIns="162650" bIns="81300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3200">
                  <a:solidFill>
                    <a:srgbClr val="FFFFFF"/>
                  </a:solidFill>
                </a:rPr>
                <a:t>Codice Poster</a:t>
              </a:r>
              <a:endParaRPr sz="2500"/>
            </a:p>
          </p:txBody>
        </p:sp>
      </p:grpSp>
      <p:sp>
        <p:nvSpPr>
          <p:cNvPr id="60" name="Google Shape;60;p13"/>
          <p:cNvSpPr/>
          <p:nvPr/>
        </p:nvSpPr>
        <p:spPr>
          <a:xfrm>
            <a:off x="21892190" y="944809"/>
            <a:ext cx="2297100" cy="1500900"/>
          </a:xfrm>
          <a:prstGeom prst="rect">
            <a:avLst/>
          </a:prstGeom>
          <a:solidFill>
            <a:srgbClr val="4F81BD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62650" tIns="81300" rIns="162650" bIns="81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Logo ente</a:t>
            </a:r>
            <a:endParaRPr sz="2500"/>
          </a:p>
        </p:txBody>
      </p:sp>
      <p:sp>
        <p:nvSpPr>
          <p:cNvPr id="61" name="Google Shape;61;p13"/>
          <p:cNvSpPr txBox="1"/>
          <p:nvPr/>
        </p:nvSpPr>
        <p:spPr>
          <a:xfrm>
            <a:off x="9880860" y="11450411"/>
            <a:ext cx="5438400" cy="9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2650" tIns="81300" rIns="162650" bIns="81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5300"/>
              <a:t>Poster in English</a:t>
            </a:r>
            <a:endParaRPr sz="2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Personalizzato</PresentationFormat>
  <Paragraphs>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Ilaria Bruni</dc:creator>
  <cp:lastModifiedBy>ilaria.bruni@unimib.it</cp:lastModifiedBy>
  <cp:revision>1</cp:revision>
  <dcterms:modified xsi:type="dcterms:W3CDTF">2025-05-07T13:26:39Z</dcterms:modified>
</cp:coreProperties>
</file>