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747775"/>
          </p15:clr>
        </p15:guide>
        <p15:guide id="2" pos="793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" d="100"/>
          <a:sy n="13" d="100"/>
        </p:scale>
        <p:origin x="2188" y="13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3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9173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1900" cy="14366400"/>
          </a:xfrm>
          <a:prstGeom prst="rect">
            <a:avLst/>
          </a:prstGeom>
        </p:spPr>
        <p:txBody>
          <a:bodyPr spcFirstLastPara="1" wrap="square" lIns="381275" tIns="381275" rIns="381275" bIns="3812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1900" cy="5547600"/>
          </a:xfrm>
          <a:prstGeom prst="rect">
            <a:avLst/>
          </a:prstGeom>
        </p:spPr>
        <p:txBody>
          <a:bodyPr spcFirstLastPara="1" wrap="square" lIns="381275" tIns="381275" rIns="381275" bIns="3812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1900" cy="13742700"/>
          </a:xfrm>
          <a:prstGeom prst="rect">
            <a:avLst/>
          </a:prstGeom>
        </p:spPr>
        <p:txBody>
          <a:bodyPr spcFirstLastPara="1" wrap="square" lIns="381275" tIns="381275" rIns="381275" bIns="3812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1900" cy="9104400"/>
          </a:xfrm>
          <a:prstGeom prst="rect">
            <a:avLst/>
          </a:prstGeom>
        </p:spPr>
        <p:txBody>
          <a:bodyPr spcFirstLastPara="1" wrap="square" lIns="381275" tIns="381275" rIns="381275" bIns="381275" anchor="t" anchorCtr="0">
            <a:normAutofit/>
          </a:bodyPr>
          <a:lstStyle>
            <a:lvl1pPr marL="457200" lvl="0" indent="-704850" algn="ctr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1900" cy="58920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1900" cy="4008300"/>
          </a:xfrm>
          <a:prstGeom prst="rect">
            <a:avLst/>
          </a:prstGeom>
        </p:spPr>
        <p:txBody>
          <a:bodyPr spcFirstLastPara="1" wrap="square" lIns="381275" tIns="381275" rIns="381275" bIns="3812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1900" cy="23911800"/>
          </a:xfrm>
          <a:prstGeom prst="rect">
            <a:avLst/>
          </a:prstGeom>
        </p:spPr>
        <p:txBody>
          <a:bodyPr spcFirstLastPara="1" wrap="square" lIns="381275" tIns="381275" rIns="381275" bIns="381275" anchor="t" anchorCtr="0">
            <a:norm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1900" cy="4008300"/>
          </a:xfrm>
          <a:prstGeom prst="rect">
            <a:avLst/>
          </a:prstGeom>
        </p:spPr>
        <p:txBody>
          <a:bodyPr spcFirstLastPara="1" wrap="square" lIns="381275" tIns="381275" rIns="381275" bIns="3812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200" cy="23911800"/>
          </a:xfrm>
          <a:prstGeom prst="rect">
            <a:avLst/>
          </a:prstGeom>
        </p:spPr>
        <p:txBody>
          <a:bodyPr spcFirstLastPara="1" wrap="square" lIns="381275" tIns="381275" rIns="381275" bIns="381275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200" cy="23911800"/>
          </a:xfrm>
          <a:prstGeom prst="rect">
            <a:avLst/>
          </a:prstGeom>
        </p:spPr>
        <p:txBody>
          <a:bodyPr spcFirstLastPara="1" wrap="square" lIns="381275" tIns="381275" rIns="381275" bIns="381275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1900" cy="4008300"/>
          </a:xfrm>
          <a:prstGeom prst="rect">
            <a:avLst/>
          </a:prstGeom>
        </p:spPr>
        <p:txBody>
          <a:bodyPr spcFirstLastPara="1" wrap="square" lIns="381275" tIns="381275" rIns="381275" bIns="3812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300"/>
          </a:xfrm>
          <a:prstGeom prst="rect">
            <a:avLst/>
          </a:prstGeom>
        </p:spPr>
        <p:txBody>
          <a:bodyPr spcFirstLastPara="1" wrap="square" lIns="381275" tIns="381275" rIns="381275" bIns="38127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1275" tIns="381275" rIns="381275" bIns="381275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1275" tIns="381275" rIns="381275" bIns="381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1275" tIns="381275" rIns="381275" bIns="3812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500"/>
          </a:xfrm>
          <a:prstGeom prst="rect">
            <a:avLst/>
          </a:prstGeom>
        </p:spPr>
        <p:txBody>
          <a:bodyPr spcFirstLastPara="1" wrap="square" lIns="381275" tIns="381275" rIns="381275" bIns="3812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400" cy="258624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1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1275" tIns="381275" rIns="381275" bIns="381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19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275" tIns="381275" rIns="381275" bIns="3812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19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275" tIns="381275" rIns="381275" bIns="381275" anchor="t" anchorCtr="0">
            <a:normAutofit/>
          </a:bodyPr>
          <a:lstStyle>
            <a:lvl1pPr marL="457200" lvl="0" indent="-704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275" tIns="381275" rIns="381275" bIns="381275" anchor="ctr" anchorCtr="0">
            <a:normAutofit/>
          </a:bodyPr>
          <a:lstStyle>
            <a:lvl1pPr lvl="0" algn="r">
              <a:buNone/>
              <a:defRPr sz="4200">
                <a:solidFill>
                  <a:schemeClr val="dk2"/>
                </a:solidFill>
              </a:defRPr>
            </a:lvl1pPr>
            <a:lvl2pPr lvl="1" algn="r">
              <a:buNone/>
              <a:defRPr sz="4200">
                <a:solidFill>
                  <a:schemeClr val="dk2"/>
                </a:solidFill>
              </a:defRPr>
            </a:lvl2pPr>
            <a:lvl3pPr lvl="2" algn="r">
              <a:buNone/>
              <a:defRPr sz="4200">
                <a:solidFill>
                  <a:schemeClr val="dk2"/>
                </a:solidFill>
              </a:defRPr>
            </a:lvl3pPr>
            <a:lvl4pPr lvl="3" algn="r">
              <a:buNone/>
              <a:defRPr sz="4200">
                <a:solidFill>
                  <a:schemeClr val="dk2"/>
                </a:solidFill>
              </a:defRPr>
            </a:lvl4pPr>
            <a:lvl5pPr lvl="4" algn="r">
              <a:buNone/>
              <a:defRPr sz="4200">
                <a:solidFill>
                  <a:schemeClr val="dk2"/>
                </a:solidFill>
              </a:defRPr>
            </a:lvl5pPr>
            <a:lvl6pPr lvl="5" algn="r">
              <a:buNone/>
              <a:defRPr sz="4200">
                <a:solidFill>
                  <a:schemeClr val="dk2"/>
                </a:solidFill>
              </a:defRPr>
            </a:lvl6pPr>
            <a:lvl7pPr lvl="6" algn="r">
              <a:buNone/>
              <a:defRPr sz="4200">
                <a:solidFill>
                  <a:schemeClr val="dk2"/>
                </a:solidFill>
              </a:defRPr>
            </a:lvl7pPr>
            <a:lvl8pPr lvl="7" algn="r">
              <a:buNone/>
              <a:defRPr sz="4200">
                <a:solidFill>
                  <a:schemeClr val="dk2"/>
                </a:solidFill>
              </a:defRPr>
            </a:lvl8pPr>
            <a:lvl9pPr lvl="8" algn="r">
              <a:buNone/>
              <a:defRPr sz="4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6270673" y="32967343"/>
            <a:ext cx="7931700" cy="11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975" rIns="0" bIns="0" anchor="t" anchorCtr="0">
            <a:spAutoFit/>
          </a:bodyPr>
          <a:lstStyle/>
          <a:p>
            <a:pPr marL="3924300" marR="12700" lvl="0" indent="-152400" algn="r" rtl="0">
              <a:lnSpc>
                <a:spcPct val="1238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32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19 • 21 Maggio 2025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marL="0" marR="12700" lvl="0" indent="0" algn="r" rtl="0">
              <a:lnSpc>
                <a:spcPct val="121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32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Università degli Studi di Milano-Bicocca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9830" y="1229930"/>
            <a:ext cx="20178021" cy="103834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155838" y="32388907"/>
            <a:ext cx="9417300" cy="30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2150" rIns="0" bIns="0" anchor="t" anchorCtr="0">
            <a:spAutoFit/>
          </a:bodyPr>
          <a:lstStyle/>
          <a:p>
            <a:pPr marL="25400" marR="12700" lvl="0" indent="0" algn="l" rtl="0">
              <a:lnSpc>
                <a:spcPct val="1068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6000" b="1">
                <a:solidFill>
                  <a:srgbClr val="007B8A"/>
                </a:solidFill>
                <a:latin typeface="Arial"/>
                <a:ea typeface="Arial"/>
                <a:cs typeface="Arial"/>
                <a:sym typeface="Arial"/>
              </a:rPr>
              <a:t>FORUM NAZIONALE DELLA BIODIVERSITÀ  </a:t>
            </a:r>
            <a:r>
              <a:rPr lang="it" sz="6000" b="1">
                <a:solidFill>
                  <a:srgbClr val="FF8F9F"/>
                </a:solidFill>
                <a:latin typeface="Arial"/>
                <a:ea typeface="Arial"/>
                <a:cs typeface="Arial"/>
                <a:sym typeface="Arial"/>
              </a:rPr>
              <a:t>2025</a:t>
            </a:r>
            <a:endParaRPr sz="6000">
              <a:solidFill>
                <a:srgbClr val="FF8F9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18981701" y="3672814"/>
            <a:ext cx="5220123" cy="1007806"/>
            <a:chOff x="10670463" y="1969501"/>
            <a:chExt cx="2943900" cy="562800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10670463" y="1969501"/>
              <a:ext cx="2943900" cy="562800"/>
            </a:xfrm>
            <a:prstGeom prst="rect">
              <a:avLst/>
            </a:prstGeom>
            <a:solidFill>
              <a:srgbClr val="FF8F9F"/>
            </a:solidFill>
            <a:ln>
              <a:noFill/>
            </a:ln>
          </p:spPr>
          <p:txBody>
            <a:bodyPr spcFirstLastPara="1" wrap="square" lIns="0" tIns="311775" rIns="0" bIns="0" anchor="t" anchorCtr="0">
              <a:spAutoFit/>
            </a:bodyPr>
            <a:lstStyle/>
            <a:p>
              <a:pPr marL="120650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5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11325503" y="2069528"/>
              <a:ext cx="1633800" cy="36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2650" tIns="81300" rIns="162650" bIns="813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3200">
                  <a:solidFill>
                    <a:srgbClr val="FFFFFF"/>
                  </a:solidFill>
                </a:rPr>
                <a:t>Codice Poster</a:t>
              </a:r>
              <a:endParaRPr sz="2500"/>
            </a:p>
          </p:txBody>
        </p:sp>
      </p:grpSp>
      <p:sp>
        <p:nvSpPr>
          <p:cNvPr id="60" name="Google Shape;60;p13"/>
          <p:cNvSpPr/>
          <p:nvPr/>
        </p:nvSpPr>
        <p:spPr>
          <a:xfrm>
            <a:off x="21892190" y="944809"/>
            <a:ext cx="2297100" cy="1500900"/>
          </a:xfrm>
          <a:prstGeom prst="rect">
            <a:avLst/>
          </a:prstGeom>
          <a:solidFill>
            <a:srgbClr val="4F81BD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650" tIns="81300" rIns="162650" bIns="81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Logo ente</a:t>
            </a:r>
            <a:endParaRPr sz="2500"/>
          </a:p>
        </p:txBody>
      </p:sp>
      <p:sp>
        <p:nvSpPr>
          <p:cNvPr id="61" name="Google Shape;61;p13"/>
          <p:cNvSpPr txBox="1"/>
          <p:nvPr/>
        </p:nvSpPr>
        <p:spPr>
          <a:xfrm>
            <a:off x="9880860" y="11450411"/>
            <a:ext cx="5438400" cy="9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650" tIns="81300" rIns="162650" bIns="81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5300"/>
              <a:t>Poster in English</a:t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Personalizzato</PresentationFormat>
  <Paragraphs>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Ilaria Bruni</dc:creator>
  <cp:lastModifiedBy>ilaria.bruni@unimib.it</cp:lastModifiedBy>
  <cp:revision>1</cp:revision>
  <dcterms:modified xsi:type="dcterms:W3CDTF">2025-05-07T13:26:39Z</dcterms:modified>
</cp:coreProperties>
</file>